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</p:sldMasterIdLst>
  <p:notesMasterIdLst>
    <p:notesMasterId r:id="rId20"/>
  </p:notesMasterIdLst>
  <p:sldIdLst>
    <p:sldId id="259" r:id="rId2"/>
    <p:sldId id="262" r:id="rId3"/>
    <p:sldId id="316" r:id="rId4"/>
    <p:sldId id="320" r:id="rId5"/>
    <p:sldId id="263" r:id="rId6"/>
    <p:sldId id="270" r:id="rId7"/>
    <p:sldId id="323" r:id="rId8"/>
    <p:sldId id="282" r:id="rId9"/>
    <p:sldId id="273" r:id="rId10"/>
    <p:sldId id="289" r:id="rId11"/>
    <p:sldId id="319" r:id="rId12"/>
    <p:sldId id="317" r:id="rId13"/>
    <p:sldId id="318" r:id="rId14"/>
    <p:sldId id="321" r:id="rId15"/>
    <p:sldId id="299" r:id="rId16"/>
    <p:sldId id="322" r:id="rId17"/>
    <p:sldId id="296" r:id="rId18"/>
    <p:sldId id="315" r:id="rId19"/>
  </p:sldIdLst>
  <p:sldSz cx="18291175" cy="10288588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Pe-icon-7-stroke" panose="020B0604020202020204" charset="0"/>
      <p:regular r:id="rId23"/>
    </p:embeddedFont>
    <p:embeddedFont>
      <p:font typeface="Montserrat" panose="020B0604020202020204" charset="0"/>
      <p:regular r:id="rId24"/>
      <p:bold r:id="rId25"/>
    </p:embeddedFont>
    <p:embeddedFont>
      <p:font typeface="Montserrat Ligh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1" userDrawn="1">
          <p15:clr>
            <a:srgbClr val="A4A3A4"/>
          </p15:clr>
        </p15:guide>
        <p15:guide id="2" pos="57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ko Klaus" initials="BK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972CB4"/>
    <a:srgbClr val="FFFFFF"/>
    <a:srgbClr val="404040"/>
    <a:srgbClr val="C8AEF8"/>
    <a:srgbClr val="62798C"/>
    <a:srgbClr val="CA7BEB"/>
    <a:srgbClr val="35C2DF"/>
    <a:srgbClr val="FF6161"/>
    <a:srgbClr val="0B6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8" autoAdjust="0"/>
    <p:restoredTop sz="94280" autoAdjust="0"/>
  </p:normalViewPr>
  <p:slideViewPr>
    <p:cSldViewPr snapToGrid="0" showGuides="1">
      <p:cViewPr varScale="1">
        <p:scale>
          <a:sx n="49" d="100"/>
          <a:sy n="49" d="100"/>
        </p:scale>
        <p:origin x="348" y="60"/>
      </p:cViewPr>
      <p:guideLst>
        <p:guide orient="horz" pos="3241"/>
        <p:guide pos="5761"/>
      </p:guideLst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48876"/>
    </p:cViewPr>
  </p:sorterViewPr>
  <p:notesViewPr>
    <p:cSldViewPr snapToGrid="0" showGuides="1">
      <p:cViewPr varScale="1">
        <p:scale>
          <a:sx n="106" d="100"/>
          <a:sy n="106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7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3CB1BB-2DED-4038-8E3D-5238F05509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4BCEC4-8961-4E39-9633-3BB4D96C01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4BB0E-2EB4-4962-9BF9-9455713F89F6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FFB94160-2F66-4CE7-AB8B-C3580E2BA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B3848FAA-9D02-4052-B63E-3D2748A14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08E2C-19C1-4E90-ACF1-B41089C351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A93090-875F-4622-B8A3-32E3DF010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48F8D-E01C-49D3-A2A4-89B17CC923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397" y="1683804"/>
            <a:ext cx="13718381" cy="3581953"/>
          </a:xfrm>
        </p:spPr>
        <p:txBody>
          <a:bodyPr anchor="b"/>
          <a:lstStyle>
            <a:lvl1pPr algn="ctr">
              <a:defRPr sz="90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397" y="5403891"/>
            <a:ext cx="13718381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91" indent="0" algn="ctr">
              <a:buNone/>
              <a:defRPr sz="3000"/>
            </a:lvl2pPr>
            <a:lvl3pPr marL="1371783" indent="0" algn="ctr">
              <a:buNone/>
              <a:defRPr sz="2700"/>
            </a:lvl3pPr>
            <a:lvl4pPr marL="2057674" indent="0" algn="ctr">
              <a:buNone/>
              <a:defRPr sz="2400"/>
            </a:lvl4pPr>
            <a:lvl5pPr marL="2743566" indent="0" algn="ctr">
              <a:buNone/>
              <a:defRPr sz="2400"/>
            </a:lvl5pPr>
            <a:lvl6pPr marL="3429457" indent="0" algn="ctr">
              <a:buNone/>
              <a:defRPr sz="2400"/>
            </a:lvl6pPr>
            <a:lvl7pPr marL="4115349" indent="0" algn="ctr">
              <a:buNone/>
              <a:defRPr sz="2400"/>
            </a:lvl7pPr>
            <a:lvl8pPr marL="4801240" indent="0" algn="ctr">
              <a:buNone/>
              <a:defRPr sz="2400"/>
            </a:lvl8pPr>
            <a:lvl9pPr marL="5487132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3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5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9622" y="547772"/>
            <a:ext cx="3944035" cy="87191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518" y="547772"/>
            <a:ext cx="11603464" cy="87191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62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8D29F1-9E45-454A-A95E-D9417EF9F7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91175" cy="102885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31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78475CBB-FD74-499C-8823-E240DC6DC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91175" cy="685038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1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8021BB-1DC4-411A-8D7C-861A79386A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8650" y="0"/>
            <a:ext cx="10582525" cy="102885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59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8D29F1-9E45-454A-A95E-D9417EF9F7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0081"/>
            <a:ext cx="18291175" cy="51450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44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076721B-A11E-408D-9F81-B1E6453E7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527" y="893584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12">
            <a:extLst>
              <a:ext uri="{FF2B5EF4-FFF2-40B4-BE49-F238E27FC236}">
                <a16:creationId xmlns:a16="http://schemas.microsoft.com/office/drawing/2014/main" id="{C563B6D3-A48F-4E84-AF4E-EE478DE5C1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527" y="6343169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12">
            <a:extLst>
              <a:ext uri="{FF2B5EF4-FFF2-40B4-BE49-F238E27FC236}">
                <a16:creationId xmlns:a16="http://schemas.microsoft.com/office/drawing/2014/main" id="{91E5C435-8AE1-4557-A586-E19D41E10A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71509" y="893584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3DE1DC51-D400-4D0E-96DA-045F8832E3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56494" y="893584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12">
            <a:extLst>
              <a:ext uri="{FF2B5EF4-FFF2-40B4-BE49-F238E27FC236}">
                <a16:creationId xmlns:a16="http://schemas.microsoft.com/office/drawing/2014/main" id="{5912FAA1-2855-4E2E-BFCA-E30FDAA24F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71509" y="6343169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12">
            <a:extLst>
              <a:ext uri="{FF2B5EF4-FFF2-40B4-BE49-F238E27FC236}">
                <a16:creationId xmlns:a16="http://schemas.microsoft.com/office/drawing/2014/main" id="{0B8CA2D6-4E99-476C-82DF-30EFDB7D1B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256494" y="6343169"/>
            <a:ext cx="3207787" cy="320723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12">
            <a:extLst>
              <a:ext uri="{FF2B5EF4-FFF2-40B4-BE49-F238E27FC236}">
                <a16:creationId xmlns:a16="http://schemas.microsoft.com/office/drawing/2014/main" id="{C563B6D3-A48F-4E84-AF4E-EE478DE5C1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01543" y="6343169"/>
            <a:ext cx="3207787" cy="320723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48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7FC9363-73F3-49CC-941F-0DDBA10A0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7450" y="947017"/>
            <a:ext cx="4836061" cy="839455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Рисунок 7">
            <a:extLst>
              <a:ext uri="{FF2B5EF4-FFF2-40B4-BE49-F238E27FC236}">
                <a16:creationId xmlns:a16="http://schemas.microsoft.com/office/drawing/2014/main" id="{B3EB9779-7ED0-4E9F-A237-0ABD3607F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83511" y="947017"/>
            <a:ext cx="7689179" cy="4196484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Рисунок 7">
            <a:extLst>
              <a:ext uri="{FF2B5EF4-FFF2-40B4-BE49-F238E27FC236}">
                <a16:creationId xmlns:a16="http://schemas.microsoft.com/office/drawing/2014/main" id="{D55CFD06-A0EB-480B-97E3-2AD64B9592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3511" y="5143501"/>
            <a:ext cx="7689179" cy="419807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12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797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18E28F0C-0C74-42D6-BE15-F7B8C66D6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6470" y="2641600"/>
            <a:ext cx="3658235" cy="65024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35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36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8021BB-1DC4-411A-8D7C-861A79386A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8650" y="0"/>
            <a:ext cx="10582525" cy="102885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7928803-9B03-4625-AFC5-CAEFC7D4C3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19419" y="3071813"/>
            <a:ext cx="7560987" cy="41449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93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C2F842F-3D39-4EB1-A4C9-87B92A6EB8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8510" y="3251284"/>
            <a:ext cx="3768100" cy="3767446"/>
          </a:xfrm>
          <a:custGeom>
            <a:avLst/>
            <a:gdLst>
              <a:gd name="connsiteX0" fmla="*/ 1883723 w 3767446"/>
              <a:gd name="connsiteY0" fmla="*/ 0 h 3767446"/>
              <a:gd name="connsiteX1" fmla="*/ 1883725 w 3767446"/>
              <a:gd name="connsiteY1" fmla="*/ 0 h 3767446"/>
              <a:gd name="connsiteX2" fmla="*/ 3767446 w 3767446"/>
              <a:gd name="connsiteY2" fmla="*/ 1883722 h 3767446"/>
              <a:gd name="connsiteX3" fmla="*/ 3767446 w 3767446"/>
              <a:gd name="connsiteY3" fmla="*/ 1883724 h 3767446"/>
              <a:gd name="connsiteX4" fmla="*/ 1883724 w 3767446"/>
              <a:gd name="connsiteY4" fmla="*/ 3767446 h 3767446"/>
              <a:gd name="connsiteX5" fmla="*/ 0 w 3767446"/>
              <a:gd name="connsiteY5" fmla="*/ 1883723 h 376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446" h="3767446">
                <a:moveTo>
                  <a:pt x="1883723" y="0"/>
                </a:moveTo>
                <a:lnTo>
                  <a:pt x="1883725" y="0"/>
                </a:lnTo>
                <a:lnTo>
                  <a:pt x="3767446" y="1883722"/>
                </a:lnTo>
                <a:lnTo>
                  <a:pt x="3767446" y="1883724"/>
                </a:lnTo>
                <a:lnTo>
                  <a:pt x="1883724" y="3767446"/>
                </a:lnTo>
                <a:lnTo>
                  <a:pt x="0" y="18837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03B9A38-20B2-4C22-91FA-3A050CC1A6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4561" y="3251284"/>
            <a:ext cx="3768100" cy="3767446"/>
          </a:xfrm>
          <a:custGeom>
            <a:avLst/>
            <a:gdLst>
              <a:gd name="connsiteX0" fmla="*/ 1883723 w 3767446"/>
              <a:gd name="connsiteY0" fmla="*/ 0 h 3767446"/>
              <a:gd name="connsiteX1" fmla="*/ 1883725 w 3767446"/>
              <a:gd name="connsiteY1" fmla="*/ 0 h 3767446"/>
              <a:gd name="connsiteX2" fmla="*/ 3767446 w 3767446"/>
              <a:gd name="connsiteY2" fmla="*/ 1883722 h 3767446"/>
              <a:gd name="connsiteX3" fmla="*/ 3767446 w 3767446"/>
              <a:gd name="connsiteY3" fmla="*/ 1883724 h 3767446"/>
              <a:gd name="connsiteX4" fmla="*/ 1883724 w 3767446"/>
              <a:gd name="connsiteY4" fmla="*/ 3767446 h 3767446"/>
              <a:gd name="connsiteX5" fmla="*/ 0 w 3767446"/>
              <a:gd name="connsiteY5" fmla="*/ 1883723 h 376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446" h="3767446">
                <a:moveTo>
                  <a:pt x="1883723" y="0"/>
                </a:moveTo>
                <a:lnTo>
                  <a:pt x="1883725" y="0"/>
                </a:lnTo>
                <a:lnTo>
                  <a:pt x="3767446" y="1883722"/>
                </a:lnTo>
                <a:lnTo>
                  <a:pt x="3767446" y="1883724"/>
                </a:lnTo>
                <a:lnTo>
                  <a:pt x="1883724" y="3767446"/>
                </a:lnTo>
                <a:lnTo>
                  <a:pt x="0" y="18837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3712C8A6-E4AA-4949-99C3-527D21E536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61536" y="5303852"/>
            <a:ext cx="3768100" cy="3767446"/>
          </a:xfrm>
          <a:custGeom>
            <a:avLst/>
            <a:gdLst>
              <a:gd name="connsiteX0" fmla="*/ 1883723 w 3767446"/>
              <a:gd name="connsiteY0" fmla="*/ 0 h 3767446"/>
              <a:gd name="connsiteX1" fmla="*/ 1883725 w 3767446"/>
              <a:gd name="connsiteY1" fmla="*/ 0 h 3767446"/>
              <a:gd name="connsiteX2" fmla="*/ 3767446 w 3767446"/>
              <a:gd name="connsiteY2" fmla="*/ 1883722 h 3767446"/>
              <a:gd name="connsiteX3" fmla="*/ 3767446 w 3767446"/>
              <a:gd name="connsiteY3" fmla="*/ 1883724 h 3767446"/>
              <a:gd name="connsiteX4" fmla="*/ 1883724 w 3767446"/>
              <a:gd name="connsiteY4" fmla="*/ 3767446 h 3767446"/>
              <a:gd name="connsiteX5" fmla="*/ 0 w 3767446"/>
              <a:gd name="connsiteY5" fmla="*/ 1883723 h 376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446" h="3767446">
                <a:moveTo>
                  <a:pt x="1883723" y="0"/>
                </a:moveTo>
                <a:lnTo>
                  <a:pt x="1883725" y="0"/>
                </a:lnTo>
                <a:lnTo>
                  <a:pt x="3767446" y="1883722"/>
                </a:lnTo>
                <a:lnTo>
                  <a:pt x="3767446" y="1883724"/>
                </a:lnTo>
                <a:lnTo>
                  <a:pt x="1883724" y="3767446"/>
                </a:lnTo>
                <a:lnTo>
                  <a:pt x="0" y="18837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BDA17FB-CF0C-423E-A8B1-7C892A9FB7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1536" y="1216911"/>
            <a:ext cx="3768100" cy="3767446"/>
          </a:xfrm>
          <a:custGeom>
            <a:avLst/>
            <a:gdLst>
              <a:gd name="connsiteX0" fmla="*/ 1883723 w 3767446"/>
              <a:gd name="connsiteY0" fmla="*/ 0 h 3767446"/>
              <a:gd name="connsiteX1" fmla="*/ 1883725 w 3767446"/>
              <a:gd name="connsiteY1" fmla="*/ 0 h 3767446"/>
              <a:gd name="connsiteX2" fmla="*/ 3767446 w 3767446"/>
              <a:gd name="connsiteY2" fmla="*/ 1883722 h 3767446"/>
              <a:gd name="connsiteX3" fmla="*/ 3767446 w 3767446"/>
              <a:gd name="connsiteY3" fmla="*/ 1883724 h 3767446"/>
              <a:gd name="connsiteX4" fmla="*/ 1883724 w 3767446"/>
              <a:gd name="connsiteY4" fmla="*/ 3767446 h 3767446"/>
              <a:gd name="connsiteX5" fmla="*/ 0 w 3767446"/>
              <a:gd name="connsiteY5" fmla="*/ 1883723 h 376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446" h="3767446">
                <a:moveTo>
                  <a:pt x="1883723" y="0"/>
                </a:moveTo>
                <a:lnTo>
                  <a:pt x="1883725" y="0"/>
                </a:lnTo>
                <a:lnTo>
                  <a:pt x="3767446" y="1883722"/>
                </a:lnTo>
                <a:lnTo>
                  <a:pt x="3767446" y="1883724"/>
                </a:lnTo>
                <a:lnTo>
                  <a:pt x="1883724" y="3767446"/>
                </a:lnTo>
                <a:lnTo>
                  <a:pt x="0" y="18837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3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7FC9363-73F3-49CC-941F-0DDBA10A0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18511" y="0"/>
            <a:ext cx="12972664" cy="102885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1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E8857BF7-86D0-4D43-A731-85DFD63A7A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588"/>
            <a:ext cx="9145588" cy="102885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0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992" y="2565004"/>
            <a:ext cx="15776138" cy="4279766"/>
          </a:xfrm>
        </p:spPr>
        <p:txBody>
          <a:bodyPr anchor="b"/>
          <a:lstStyle>
            <a:lvl1pPr>
              <a:defRPr sz="90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992" y="6885258"/>
            <a:ext cx="15776138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9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78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56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4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2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71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6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518" y="2738860"/>
            <a:ext cx="7773749" cy="65280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908" y="2738860"/>
            <a:ext cx="7773749" cy="65280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8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01" y="547773"/>
            <a:ext cx="15776138" cy="19886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901" y="2522134"/>
            <a:ext cx="7738024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91" indent="0">
              <a:buNone/>
              <a:defRPr sz="3000" b="1"/>
            </a:lvl2pPr>
            <a:lvl3pPr marL="1371783" indent="0">
              <a:buNone/>
              <a:defRPr sz="2700" b="1"/>
            </a:lvl3pPr>
            <a:lvl4pPr marL="2057674" indent="0">
              <a:buNone/>
              <a:defRPr sz="2400" b="1"/>
            </a:lvl4pPr>
            <a:lvl5pPr marL="2743566" indent="0">
              <a:buNone/>
              <a:defRPr sz="2400" b="1"/>
            </a:lvl5pPr>
            <a:lvl6pPr marL="3429457" indent="0">
              <a:buNone/>
              <a:defRPr sz="2400" b="1"/>
            </a:lvl6pPr>
            <a:lvl7pPr marL="4115349" indent="0">
              <a:buNone/>
              <a:defRPr sz="2400" b="1"/>
            </a:lvl7pPr>
            <a:lvl8pPr marL="4801240" indent="0">
              <a:buNone/>
              <a:defRPr sz="2400" b="1"/>
            </a:lvl8pPr>
            <a:lvl9pPr marL="5487132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901" y="3758193"/>
            <a:ext cx="7738024" cy="552773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9907" y="2522134"/>
            <a:ext cx="777613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91" indent="0">
              <a:buNone/>
              <a:defRPr sz="3000" b="1"/>
            </a:lvl2pPr>
            <a:lvl3pPr marL="1371783" indent="0">
              <a:buNone/>
              <a:defRPr sz="2700" b="1"/>
            </a:lvl3pPr>
            <a:lvl4pPr marL="2057674" indent="0">
              <a:buNone/>
              <a:defRPr sz="2400" b="1"/>
            </a:lvl4pPr>
            <a:lvl5pPr marL="2743566" indent="0">
              <a:buNone/>
              <a:defRPr sz="2400" b="1"/>
            </a:lvl5pPr>
            <a:lvl6pPr marL="3429457" indent="0">
              <a:buNone/>
              <a:defRPr sz="2400" b="1"/>
            </a:lvl6pPr>
            <a:lvl7pPr marL="4115349" indent="0">
              <a:buNone/>
              <a:defRPr sz="2400" b="1"/>
            </a:lvl7pPr>
            <a:lvl8pPr marL="4801240" indent="0">
              <a:buNone/>
              <a:defRPr sz="2400" b="1"/>
            </a:lvl8pPr>
            <a:lvl9pPr marL="5487132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9907" y="3758193"/>
            <a:ext cx="7776132" cy="552773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9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8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01" y="685906"/>
            <a:ext cx="5899380" cy="2400671"/>
          </a:xfrm>
        </p:spPr>
        <p:txBody>
          <a:bodyPr anchor="b"/>
          <a:lstStyle>
            <a:lvl1pPr>
              <a:defRPr sz="48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6132" y="1481367"/>
            <a:ext cx="9259907" cy="7311566"/>
          </a:xfrm>
        </p:spPr>
        <p:txBody>
          <a:bodyPr/>
          <a:lstStyle>
            <a:lvl1pPr>
              <a:defRPr sz="4801"/>
            </a:lvl1pPr>
            <a:lvl2pPr>
              <a:defRPr sz="4201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01" y="3086576"/>
            <a:ext cx="5899380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91" indent="0">
              <a:buNone/>
              <a:defRPr sz="2100"/>
            </a:lvl2pPr>
            <a:lvl3pPr marL="1371783" indent="0">
              <a:buNone/>
              <a:defRPr sz="1800"/>
            </a:lvl3pPr>
            <a:lvl4pPr marL="2057674" indent="0">
              <a:buNone/>
              <a:defRPr sz="1500"/>
            </a:lvl4pPr>
            <a:lvl5pPr marL="2743566" indent="0">
              <a:buNone/>
              <a:defRPr sz="1500"/>
            </a:lvl5pPr>
            <a:lvl6pPr marL="3429457" indent="0">
              <a:buNone/>
              <a:defRPr sz="1500"/>
            </a:lvl6pPr>
            <a:lvl7pPr marL="4115349" indent="0">
              <a:buNone/>
              <a:defRPr sz="1500"/>
            </a:lvl7pPr>
            <a:lvl8pPr marL="4801240" indent="0">
              <a:buNone/>
              <a:defRPr sz="1500"/>
            </a:lvl8pPr>
            <a:lvl9pPr marL="5487132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8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01" y="685906"/>
            <a:ext cx="5899380" cy="2400671"/>
          </a:xfrm>
        </p:spPr>
        <p:txBody>
          <a:bodyPr anchor="b"/>
          <a:lstStyle>
            <a:lvl1pPr>
              <a:defRPr sz="48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6132" y="1481367"/>
            <a:ext cx="9259907" cy="7311566"/>
          </a:xfrm>
        </p:spPr>
        <p:txBody>
          <a:bodyPr anchor="t"/>
          <a:lstStyle>
            <a:lvl1pPr marL="0" indent="0">
              <a:buNone/>
              <a:defRPr sz="4801"/>
            </a:lvl1pPr>
            <a:lvl2pPr marL="685891" indent="0">
              <a:buNone/>
              <a:defRPr sz="4201"/>
            </a:lvl2pPr>
            <a:lvl3pPr marL="1371783" indent="0">
              <a:buNone/>
              <a:defRPr sz="3600"/>
            </a:lvl3pPr>
            <a:lvl4pPr marL="2057674" indent="0">
              <a:buNone/>
              <a:defRPr sz="3000"/>
            </a:lvl4pPr>
            <a:lvl5pPr marL="2743566" indent="0">
              <a:buNone/>
              <a:defRPr sz="3000"/>
            </a:lvl5pPr>
            <a:lvl6pPr marL="3429457" indent="0">
              <a:buNone/>
              <a:defRPr sz="3000"/>
            </a:lvl6pPr>
            <a:lvl7pPr marL="4115349" indent="0">
              <a:buNone/>
              <a:defRPr sz="3000"/>
            </a:lvl7pPr>
            <a:lvl8pPr marL="4801240" indent="0">
              <a:buNone/>
              <a:defRPr sz="3000"/>
            </a:lvl8pPr>
            <a:lvl9pPr marL="5487132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01" y="3086576"/>
            <a:ext cx="5899380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91" indent="0">
              <a:buNone/>
              <a:defRPr sz="2100"/>
            </a:lvl2pPr>
            <a:lvl3pPr marL="1371783" indent="0">
              <a:buNone/>
              <a:defRPr sz="1800"/>
            </a:lvl3pPr>
            <a:lvl4pPr marL="2057674" indent="0">
              <a:buNone/>
              <a:defRPr sz="1500"/>
            </a:lvl4pPr>
            <a:lvl5pPr marL="2743566" indent="0">
              <a:buNone/>
              <a:defRPr sz="1500"/>
            </a:lvl5pPr>
            <a:lvl6pPr marL="3429457" indent="0">
              <a:buNone/>
              <a:defRPr sz="1500"/>
            </a:lvl6pPr>
            <a:lvl7pPr marL="4115349" indent="0">
              <a:buNone/>
              <a:defRPr sz="1500"/>
            </a:lvl7pPr>
            <a:lvl8pPr marL="4801240" indent="0">
              <a:buNone/>
              <a:defRPr sz="1500"/>
            </a:lvl8pPr>
            <a:lvl9pPr marL="5487132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6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519" y="547773"/>
            <a:ext cx="15776138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519" y="2738860"/>
            <a:ext cx="15776138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518" y="9535998"/>
            <a:ext cx="4115514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792A-8E1A-4AE3-AE76-C6D3CD57745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8952" y="9535998"/>
            <a:ext cx="6173272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8143" y="9535998"/>
            <a:ext cx="4115514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CADF-6255-4983-B3EB-EF7ED0D44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3" r:id="rId15"/>
    <p:sldLayoutId id="2147483720" r:id="rId16"/>
    <p:sldLayoutId id="2147483724" r:id="rId17"/>
    <p:sldLayoutId id="2147483727" r:id="rId18"/>
    <p:sldLayoutId id="2147483735" r:id="rId19"/>
    <p:sldLayoutId id="2147483738" r:id="rId20"/>
    <p:sldLayoutId id="2147483664" r:id="rId21"/>
    <p:sldLayoutId id="2147483663" r:id="rId22"/>
    <p:sldLayoutId id="2147483674" r:id="rId23"/>
  </p:sldLayoutIdLst>
  <p:txStyles>
    <p:titleStyle>
      <a:lvl1pPr algn="l" defTabSz="1371783" rtl="0" eaLnBrk="1" latinLnBrk="0" hangingPunct="1">
        <a:lnSpc>
          <a:spcPct val="90000"/>
        </a:lnSpc>
        <a:spcBef>
          <a:spcPct val="0"/>
        </a:spcBef>
        <a:buNone/>
        <a:defRPr sz="66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46" indent="-342946" algn="l" defTabSz="1371783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837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729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620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511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403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294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86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0077" indent="-342946" algn="l" defTabSz="1371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91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783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674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66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457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349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40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132" algn="l" defTabSz="137178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docs.google.com/spreadsheets/d/10nUD5s7uvmqXzaULb1w1qWI50cCue0nU7EqhJckVbAw/copy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2615B-74D3-4BF8-BB6D-81224D8614BE}"/>
              </a:ext>
            </a:extLst>
          </p:cNvPr>
          <p:cNvSpPr/>
          <p:nvPr/>
        </p:nvSpPr>
        <p:spPr>
          <a:xfrm>
            <a:off x="-1" y="-893"/>
            <a:ext cx="18291175" cy="10290374"/>
          </a:xfrm>
          <a:prstGeom prst="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1491018" y="6793626"/>
            <a:ext cx="8500808" cy="92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1" b="1" spc="600" dirty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Web Design Basics</a:t>
            </a:r>
            <a:endParaRPr lang="ru-RU" sz="5401" b="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286098" y="5415011"/>
            <a:ext cx="0" cy="3729684"/>
          </a:xfrm>
          <a:prstGeom prst="line">
            <a:avLst/>
          </a:prstGeom>
          <a:ln w="63500">
            <a:solidFill>
              <a:srgbClr val="972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oogle Shape;827;p35"/>
          <p:cNvGrpSpPr/>
          <p:nvPr/>
        </p:nvGrpSpPr>
        <p:grpSpPr>
          <a:xfrm>
            <a:off x="10974705" y="3314382"/>
            <a:ext cx="6932967" cy="5830312"/>
            <a:chOff x="6198197" y="1098851"/>
            <a:chExt cx="2945797" cy="2945797"/>
          </a:xfrm>
        </p:grpSpPr>
        <p:sp>
          <p:nvSpPr>
            <p:cNvPr id="46" name="Google Shape;828;p35"/>
            <p:cNvSpPr/>
            <p:nvPr/>
          </p:nvSpPr>
          <p:spPr>
            <a:xfrm>
              <a:off x="7315562" y="1098851"/>
              <a:ext cx="1218960" cy="1218960"/>
            </a:xfrm>
            <a:custGeom>
              <a:avLst/>
              <a:gdLst/>
              <a:ahLst/>
              <a:cxnLst/>
              <a:rect l="l" t="t" r="r" b="b"/>
              <a:pathLst>
                <a:path w="78289" h="78289" extrusionOk="0">
                  <a:moveTo>
                    <a:pt x="39134" y="22835"/>
                  </a:moveTo>
                  <a:cubicBezTo>
                    <a:pt x="41240" y="22835"/>
                    <a:pt x="43361" y="23241"/>
                    <a:pt x="45375" y="24074"/>
                  </a:cubicBezTo>
                  <a:cubicBezTo>
                    <a:pt x="51475" y="26586"/>
                    <a:pt x="55454" y="32556"/>
                    <a:pt x="55454" y="39145"/>
                  </a:cubicBezTo>
                  <a:cubicBezTo>
                    <a:pt x="55454" y="48148"/>
                    <a:pt x="48148" y="55455"/>
                    <a:pt x="39145" y="55455"/>
                  </a:cubicBezTo>
                  <a:cubicBezTo>
                    <a:pt x="32555" y="55455"/>
                    <a:pt x="26586" y="51475"/>
                    <a:pt x="24074" y="45375"/>
                  </a:cubicBezTo>
                  <a:cubicBezTo>
                    <a:pt x="21562" y="39308"/>
                    <a:pt x="22932" y="32262"/>
                    <a:pt x="27597" y="27597"/>
                  </a:cubicBezTo>
                  <a:cubicBezTo>
                    <a:pt x="30714" y="24481"/>
                    <a:pt x="34893" y="22835"/>
                    <a:pt x="39134" y="22835"/>
                  </a:cubicBezTo>
                  <a:close/>
                  <a:moveTo>
                    <a:pt x="32621" y="1"/>
                  </a:moveTo>
                  <a:lnTo>
                    <a:pt x="32621" y="7177"/>
                  </a:lnTo>
                  <a:cubicBezTo>
                    <a:pt x="28543" y="8025"/>
                    <a:pt x="24629" y="9624"/>
                    <a:pt x="21171" y="11940"/>
                  </a:cubicBezTo>
                  <a:lnTo>
                    <a:pt x="16082" y="6851"/>
                  </a:lnTo>
                  <a:lnTo>
                    <a:pt x="6851" y="16083"/>
                  </a:lnTo>
                  <a:lnTo>
                    <a:pt x="11940" y="21171"/>
                  </a:lnTo>
                  <a:cubicBezTo>
                    <a:pt x="9624" y="24629"/>
                    <a:pt x="8025" y="28543"/>
                    <a:pt x="7177" y="32621"/>
                  </a:cubicBezTo>
                  <a:lnTo>
                    <a:pt x="1" y="32621"/>
                  </a:lnTo>
                  <a:lnTo>
                    <a:pt x="1" y="45669"/>
                  </a:lnTo>
                  <a:lnTo>
                    <a:pt x="7177" y="45669"/>
                  </a:lnTo>
                  <a:cubicBezTo>
                    <a:pt x="8025" y="49746"/>
                    <a:pt x="9624" y="53661"/>
                    <a:pt x="11940" y="57118"/>
                  </a:cubicBezTo>
                  <a:lnTo>
                    <a:pt x="6851" y="62207"/>
                  </a:lnTo>
                  <a:lnTo>
                    <a:pt x="16082" y="71438"/>
                  </a:lnTo>
                  <a:lnTo>
                    <a:pt x="21171" y="66350"/>
                  </a:lnTo>
                  <a:cubicBezTo>
                    <a:pt x="24629" y="68666"/>
                    <a:pt x="28543" y="70264"/>
                    <a:pt x="32621" y="71112"/>
                  </a:cubicBezTo>
                  <a:lnTo>
                    <a:pt x="32621" y="78289"/>
                  </a:lnTo>
                  <a:lnTo>
                    <a:pt x="45668" y="78289"/>
                  </a:lnTo>
                  <a:lnTo>
                    <a:pt x="45668" y="71112"/>
                  </a:lnTo>
                  <a:cubicBezTo>
                    <a:pt x="49746" y="70264"/>
                    <a:pt x="53660" y="68666"/>
                    <a:pt x="57118" y="66350"/>
                  </a:cubicBezTo>
                  <a:lnTo>
                    <a:pt x="62207" y="71438"/>
                  </a:lnTo>
                  <a:lnTo>
                    <a:pt x="71438" y="62207"/>
                  </a:lnTo>
                  <a:lnTo>
                    <a:pt x="66349" y="57118"/>
                  </a:lnTo>
                  <a:cubicBezTo>
                    <a:pt x="68665" y="53661"/>
                    <a:pt x="70264" y="49746"/>
                    <a:pt x="71112" y="45669"/>
                  </a:cubicBezTo>
                  <a:lnTo>
                    <a:pt x="78288" y="45669"/>
                  </a:lnTo>
                  <a:lnTo>
                    <a:pt x="78288" y="32621"/>
                  </a:lnTo>
                  <a:lnTo>
                    <a:pt x="71112" y="32621"/>
                  </a:lnTo>
                  <a:cubicBezTo>
                    <a:pt x="70264" y="28543"/>
                    <a:pt x="68665" y="24629"/>
                    <a:pt x="66349" y="21171"/>
                  </a:cubicBezTo>
                  <a:lnTo>
                    <a:pt x="71438" y="16083"/>
                  </a:lnTo>
                  <a:lnTo>
                    <a:pt x="62207" y="6851"/>
                  </a:lnTo>
                  <a:lnTo>
                    <a:pt x="57118" y="11940"/>
                  </a:lnTo>
                  <a:cubicBezTo>
                    <a:pt x="53660" y="9624"/>
                    <a:pt x="49746" y="8025"/>
                    <a:pt x="45668" y="7177"/>
                  </a:cubicBezTo>
                  <a:lnTo>
                    <a:pt x="45668" y="1"/>
                  </a:lnTo>
                  <a:close/>
                </a:path>
              </a:pathLst>
            </a:custGeom>
            <a:solidFill>
              <a:srgbClr val="35C2DF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29;p35"/>
            <p:cNvSpPr/>
            <p:nvPr/>
          </p:nvSpPr>
          <p:spPr>
            <a:xfrm>
              <a:off x="7213984" y="2419374"/>
              <a:ext cx="355541" cy="152384"/>
            </a:xfrm>
            <a:custGeom>
              <a:avLst/>
              <a:gdLst/>
              <a:ahLst/>
              <a:cxnLst/>
              <a:rect l="l" t="t" r="r" b="b"/>
              <a:pathLst>
                <a:path w="22835" h="9787" extrusionOk="0">
                  <a:moveTo>
                    <a:pt x="1" y="1"/>
                  </a:moveTo>
                  <a:lnTo>
                    <a:pt x="1" y="9787"/>
                  </a:lnTo>
                  <a:lnTo>
                    <a:pt x="22835" y="9787"/>
                  </a:lnTo>
                  <a:lnTo>
                    <a:pt x="22835" y="1"/>
                  </a:lnTo>
                  <a:close/>
                </a:path>
              </a:pathLst>
            </a:custGeom>
            <a:solidFill>
              <a:srgbClr val="4B627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30;p35"/>
            <p:cNvSpPr/>
            <p:nvPr/>
          </p:nvSpPr>
          <p:spPr>
            <a:xfrm>
              <a:off x="6283022" y="3307176"/>
              <a:ext cx="698875" cy="536854"/>
            </a:xfrm>
            <a:custGeom>
              <a:avLst/>
              <a:gdLst/>
              <a:ahLst/>
              <a:cxnLst/>
              <a:rect l="l" t="t" r="r" b="b"/>
              <a:pathLst>
                <a:path w="44886" h="34480" extrusionOk="0">
                  <a:moveTo>
                    <a:pt x="12722" y="0"/>
                  </a:moveTo>
                  <a:lnTo>
                    <a:pt x="9004" y="5350"/>
                  </a:lnTo>
                  <a:lnTo>
                    <a:pt x="21497" y="14092"/>
                  </a:lnTo>
                  <a:lnTo>
                    <a:pt x="0" y="29130"/>
                  </a:lnTo>
                  <a:lnTo>
                    <a:pt x="3752" y="34479"/>
                  </a:lnTo>
                  <a:lnTo>
                    <a:pt x="27173" y="18072"/>
                  </a:lnTo>
                  <a:lnTo>
                    <a:pt x="39666" y="26814"/>
                  </a:lnTo>
                  <a:lnTo>
                    <a:pt x="43418" y="21464"/>
                  </a:lnTo>
                  <a:lnTo>
                    <a:pt x="32849" y="14092"/>
                  </a:lnTo>
                  <a:lnTo>
                    <a:pt x="44885" y="5676"/>
                  </a:lnTo>
                  <a:lnTo>
                    <a:pt x="41134" y="326"/>
                  </a:lnTo>
                  <a:lnTo>
                    <a:pt x="27173" y="10112"/>
                  </a:lnTo>
                  <a:lnTo>
                    <a:pt x="127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831;p35"/>
            <p:cNvSpPr/>
            <p:nvPr/>
          </p:nvSpPr>
          <p:spPr>
            <a:xfrm>
              <a:off x="6807669" y="3130425"/>
              <a:ext cx="406330" cy="914224"/>
            </a:xfrm>
            <a:custGeom>
              <a:avLst/>
              <a:gdLst/>
              <a:ahLst/>
              <a:cxnLst/>
              <a:rect l="l" t="t" r="r" b="b"/>
              <a:pathLst>
                <a:path w="26097" h="58717" extrusionOk="0">
                  <a:moveTo>
                    <a:pt x="1" y="0"/>
                  </a:moveTo>
                  <a:lnTo>
                    <a:pt x="19573" y="58716"/>
                  </a:lnTo>
                  <a:lnTo>
                    <a:pt x="26097" y="58716"/>
                  </a:lnTo>
                  <a:lnTo>
                    <a:pt x="14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32;p35"/>
            <p:cNvSpPr/>
            <p:nvPr/>
          </p:nvSpPr>
          <p:spPr>
            <a:xfrm>
              <a:off x="6198197" y="3130425"/>
              <a:ext cx="406330" cy="914224"/>
            </a:xfrm>
            <a:custGeom>
              <a:avLst/>
              <a:gdLst/>
              <a:ahLst/>
              <a:cxnLst/>
              <a:rect l="l" t="t" r="r" b="b"/>
              <a:pathLst>
                <a:path w="26097" h="58717" extrusionOk="0">
                  <a:moveTo>
                    <a:pt x="11744" y="0"/>
                  </a:moveTo>
                  <a:lnTo>
                    <a:pt x="1" y="58716"/>
                  </a:lnTo>
                  <a:lnTo>
                    <a:pt x="6525" y="58716"/>
                  </a:lnTo>
                  <a:lnTo>
                    <a:pt x="260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33;p35"/>
            <p:cNvSpPr/>
            <p:nvPr/>
          </p:nvSpPr>
          <p:spPr>
            <a:xfrm>
              <a:off x="6198197" y="2267006"/>
              <a:ext cx="1371328" cy="1015802"/>
            </a:xfrm>
            <a:custGeom>
              <a:avLst/>
              <a:gdLst/>
              <a:ahLst/>
              <a:cxnLst/>
              <a:rect l="l" t="t" r="r" b="b"/>
              <a:pathLst>
                <a:path w="88075" h="65241" extrusionOk="0">
                  <a:moveTo>
                    <a:pt x="9787" y="1"/>
                  </a:moveTo>
                  <a:cubicBezTo>
                    <a:pt x="4372" y="1"/>
                    <a:pt x="1" y="4372"/>
                    <a:pt x="1" y="9787"/>
                  </a:cubicBezTo>
                  <a:lnTo>
                    <a:pt x="1" y="39144"/>
                  </a:lnTo>
                  <a:cubicBezTo>
                    <a:pt x="1" y="53562"/>
                    <a:pt x="11679" y="65240"/>
                    <a:pt x="26097" y="65240"/>
                  </a:cubicBezTo>
                  <a:lnTo>
                    <a:pt x="88075" y="65240"/>
                  </a:lnTo>
                  <a:lnTo>
                    <a:pt x="88075" y="48930"/>
                  </a:lnTo>
                  <a:lnTo>
                    <a:pt x="32621" y="48930"/>
                  </a:lnTo>
                  <a:cubicBezTo>
                    <a:pt x="23618" y="48930"/>
                    <a:pt x="16311" y="41624"/>
                    <a:pt x="16311" y="32621"/>
                  </a:cubicBezTo>
                  <a:lnTo>
                    <a:pt x="16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34;p35"/>
            <p:cNvSpPr/>
            <p:nvPr/>
          </p:nvSpPr>
          <p:spPr>
            <a:xfrm>
              <a:off x="6706090" y="2774900"/>
              <a:ext cx="1523696" cy="1168170"/>
            </a:xfrm>
            <a:custGeom>
              <a:avLst/>
              <a:gdLst/>
              <a:ahLst/>
              <a:cxnLst/>
              <a:rect l="l" t="t" r="r" b="b"/>
              <a:pathLst>
                <a:path w="97861" h="75027" extrusionOk="0">
                  <a:moveTo>
                    <a:pt x="1" y="1"/>
                  </a:moveTo>
                  <a:cubicBezTo>
                    <a:pt x="1" y="10798"/>
                    <a:pt x="8776" y="19572"/>
                    <a:pt x="19573" y="19572"/>
                  </a:cubicBezTo>
                  <a:lnTo>
                    <a:pt x="65241" y="19572"/>
                  </a:lnTo>
                  <a:lnTo>
                    <a:pt x="78289" y="75026"/>
                  </a:lnTo>
                  <a:lnTo>
                    <a:pt x="84812" y="75026"/>
                  </a:lnTo>
                  <a:lnTo>
                    <a:pt x="97860" y="68502"/>
                  </a:lnTo>
                  <a:lnTo>
                    <a:pt x="83932" y="10015"/>
                  </a:lnTo>
                  <a:cubicBezTo>
                    <a:pt x="82529" y="4143"/>
                    <a:pt x="77277" y="1"/>
                    <a:pt x="712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35;p35"/>
            <p:cNvSpPr/>
            <p:nvPr/>
          </p:nvSpPr>
          <p:spPr>
            <a:xfrm>
              <a:off x="7925034" y="3841476"/>
              <a:ext cx="507909" cy="203173"/>
            </a:xfrm>
            <a:custGeom>
              <a:avLst/>
              <a:gdLst/>
              <a:ahLst/>
              <a:cxnLst/>
              <a:rect l="l" t="t" r="r" b="b"/>
              <a:pathLst>
                <a:path w="32621" h="13049" extrusionOk="0">
                  <a:moveTo>
                    <a:pt x="19572" y="0"/>
                  </a:moveTo>
                  <a:lnTo>
                    <a:pt x="6524" y="6524"/>
                  </a:lnTo>
                  <a:lnTo>
                    <a:pt x="1" y="6524"/>
                  </a:lnTo>
                  <a:lnTo>
                    <a:pt x="1" y="13048"/>
                  </a:lnTo>
                  <a:lnTo>
                    <a:pt x="32620" y="13048"/>
                  </a:lnTo>
                  <a:lnTo>
                    <a:pt x="32620" y="6524"/>
                  </a:lnTo>
                  <a:lnTo>
                    <a:pt x="19572" y="0"/>
                  </a:lnTo>
                  <a:close/>
                </a:path>
              </a:pathLst>
            </a:custGeom>
            <a:solidFill>
              <a:srgbClr val="794BC8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36;p35"/>
            <p:cNvSpPr/>
            <p:nvPr/>
          </p:nvSpPr>
          <p:spPr>
            <a:xfrm>
              <a:off x="6283022" y="1962270"/>
              <a:ext cx="1184924" cy="812645"/>
            </a:xfrm>
            <a:custGeom>
              <a:avLst/>
              <a:gdLst/>
              <a:ahLst/>
              <a:cxnLst/>
              <a:rect l="l" t="t" r="r" b="b"/>
              <a:pathLst>
                <a:path w="76103" h="52193" extrusionOk="0">
                  <a:moveTo>
                    <a:pt x="18170" y="1"/>
                  </a:moveTo>
                  <a:cubicBezTo>
                    <a:pt x="6394" y="1"/>
                    <a:pt x="0" y="13766"/>
                    <a:pt x="7601" y="22769"/>
                  </a:cubicBezTo>
                  <a:lnTo>
                    <a:pt x="7601" y="52193"/>
                  </a:lnTo>
                  <a:lnTo>
                    <a:pt x="43483" y="52193"/>
                  </a:lnTo>
                  <a:lnTo>
                    <a:pt x="43483" y="26097"/>
                  </a:lnTo>
                  <a:cubicBezTo>
                    <a:pt x="45473" y="24107"/>
                    <a:pt x="46190" y="21138"/>
                    <a:pt x="45277" y="18464"/>
                  </a:cubicBezTo>
                  <a:lnTo>
                    <a:pt x="43483" y="13049"/>
                  </a:lnTo>
                  <a:lnTo>
                    <a:pt x="43483" y="13049"/>
                  </a:lnTo>
                  <a:lnTo>
                    <a:pt x="50463" y="22378"/>
                  </a:lnTo>
                  <a:lnTo>
                    <a:pt x="55715" y="29359"/>
                  </a:lnTo>
                  <a:lnTo>
                    <a:pt x="76103" y="29359"/>
                  </a:lnTo>
                  <a:lnTo>
                    <a:pt x="60739" y="12103"/>
                  </a:lnTo>
                  <a:lnTo>
                    <a:pt x="53888" y="4372"/>
                  </a:lnTo>
                  <a:cubicBezTo>
                    <a:pt x="51409" y="1599"/>
                    <a:pt x="47886" y="1"/>
                    <a:pt x="44135" y="1"/>
                  </a:cubicBez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37;p35"/>
            <p:cNvSpPr/>
            <p:nvPr/>
          </p:nvSpPr>
          <p:spPr>
            <a:xfrm>
              <a:off x="6283022" y="1962270"/>
              <a:ext cx="945706" cy="812645"/>
            </a:xfrm>
            <a:custGeom>
              <a:avLst/>
              <a:gdLst/>
              <a:ahLst/>
              <a:cxnLst/>
              <a:rect l="l" t="t" r="r" b="b"/>
              <a:pathLst>
                <a:path w="60739" h="52193" extrusionOk="0">
                  <a:moveTo>
                    <a:pt x="18170" y="1"/>
                  </a:moveTo>
                  <a:cubicBezTo>
                    <a:pt x="6394" y="1"/>
                    <a:pt x="0" y="13766"/>
                    <a:pt x="7601" y="22769"/>
                  </a:cubicBezTo>
                  <a:lnTo>
                    <a:pt x="7601" y="52193"/>
                  </a:lnTo>
                  <a:lnTo>
                    <a:pt x="43483" y="52193"/>
                  </a:lnTo>
                  <a:lnTo>
                    <a:pt x="43483" y="26097"/>
                  </a:lnTo>
                  <a:cubicBezTo>
                    <a:pt x="45473" y="24107"/>
                    <a:pt x="46190" y="21138"/>
                    <a:pt x="45277" y="18464"/>
                  </a:cubicBezTo>
                  <a:lnTo>
                    <a:pt x="43483" y="13049"/>
                  </a:lnTo>
                  <a:lnTo>
                    <a:pt x="43483" y="13049"/>
                  </a:lnTo>
                  <a:lnTo>
                    <a:pt x="50463" y="22378"/>
                  </a:lnTo>
                  <a:lnTo>
                    <a:pt x="60739" y="12103"/>
                  </a:lnTo>
                  <a:lnTo>
                    <a:pt x="53888" y="4372"/>
                  </a:lnTo>
                  <a:cubicBezTo>
                    <a:pt x="51409" y="1599"/>
                    <a:pt x="47886" y="1"/>
                    <a:pt x="44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38;p35"/>
            <p:cNvSpPr/>
            <p:nvPr/>
          </p:nvSpPr>
          <p:spPr>
            <a:xfrm>
              <a:off x="6756880" y="2571742"/>
              <a:ext cx="2387115" cy="203173"/>
            </a:xfrm>
            <a:custGeom>
              <a:avLst/>
              <a:gdLst/>
              <a:ahLst/>
              <a:cxnLst/>
              <a:rect l="l" t="t" r="r" b="b"/>
              <a:pathLst>
                <a:path w="153315" h="13049" extrusionOk="0">
                  <a:moveTo>
                    <a:pt x="1" y="1"/>
                  </a:moveTo>
                  <a:lnTo>
                    <a:pt x="1" y="13049"/>
                  </a:lnTo>
                  <a:lnTo>
                    <a:pt x="153314" y="13049"/>
                  </a:lnTo>
                  <a:lnTo>
                    <a:pt x="153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39;p35"/>
            <p:cNvSpPr/>
            <p:nvPr/>
          </p:nvSpPr>
          <p:spPr>
            <a:xfrm>
              <a:off x="6381051" y="2302942"/>
              <a:ext cx="141718" cy="131302"/>
            </a:xfrm>
            <a:custGeom>
              <a:avLst/>
              <a:gdLst/>
              <a:ahLst/>
              <a:cxnLst/>
              <a:rect l="l" t="t" r="r" b="b"/>
              <a:pathLst>
                <a:path w="9102" h="8433" extrusionOk="0">
                  <a:moveTo>
                    <a:pt x="3605" y="1"/>
                  </a:moveTo>
                  <a:cubicBezTo>
                    <a:pt x="2773" y="1"/>
                    <a:pt x="1941" y="319"/>
                    <a:pt x="1305" y="955"/>
                  </a:cubicBezTo>
                  <a:cubicBezTo>
                    <a:pt x="0" y="2227"/>
                    <a:pt x="0" y="4282"/>
                    <a:pt x="1305" y="5554"/>
                  </a:cubicBezTo>
                  <a:lnTo>
                    <a:pt x="3197" y="7479"/>
                  </a:lnTo>
                  <a:cubicBezTo>
                    <a:pt x="3833" y="8115"/>
                    <a:pt x="4665" y="8433"/>
                    <a:pt x="5501" y="8433"/>
                  </a:cubicBezTo>
                  <a:cubicBezTo>
                    <a:pt x="6337" y="8433"/>
                    <a:pt x="7176" y="8115"/>
                    <a:pt x="7829" y="7479"/>
                  </a:cubicBezTo>
                  <a:cubicBezTo>
                    <a:pt x="9101" y="6206"/>
                    <a:pt x="9101" y="4151"/>
                    <a:pt x="7829" y="2847"/>
                  </a:cubicBezTo>
                  <a:lnTo>
                    <a:pt x="5904" y="955"/>
                  </a:lnTo>
                  <a:cubicBezTo>
                    <a:pt x="5268" y="319"/>
                    <a:pt x="4436" y="1"/>
                    <a:pt x="3605" y="1"/>
                  </a:cubicBezTo>
                  <a:close/>
                </a:path>
              </a:pathLst>
            </a:custGeom>
            <a:solidFill>
              <a:srgbClr val="B394EB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40;p35"/>
            <p:cNvSpPr/>
            <p:nvPr/>
          </p:nvSpPr>
          <p:spPr>
            <a:xfrm>
              <a:off x="6498371" y="2115152"/>
              <a:ext cx="176766" cy="166724"/>
            </a:xfrm>
            <a:custGeom>
              <a:avLst/>
              <a:gdLst/>
              <a:ahLst/>
              <a:cxnLst/>
              <a:rect l="l" t="t" r="r" b="b"/>
              <a:pathLst>
                <a:path w="11353" h="10708" extrusionOk="0">
                  <a:moveTo>
                    <a:pt x="3601" y="0"/>
                  </a:moveTo>
                  <a:cubicBezTo>
                    <a:pt x="2765" y="0"/>
                    <a:pt x="1925" y="327"/>
                    <a:pt x="1272" y="979"/>
                  </a:cubicBezTo>
                  <a:cubicBezTo>
                    <a:pt x="0" y="2251"/>
                    <a:pt x="0" y="4306"/>
                    <a:pt x="1272" y="5578"/>
                  </a:cubicBezTo>
                  <a:lnTo>
                    <a:pt x="5448" y="9754"/>
                  </a:lnTo>
                  <a:cubicBezTo>
                    <a:pt x="6084" y="10390"/>
                    <a:pt x="6916" y="10708"/>
                    <a:pt x="7752" y="10708"/>
                  </a:cubicBezTo>
                  <a:cubicBezTo>
                    <a:pt x="8587" y="10708"/>
                    <a:pt x="9427" y="10390"/>
                    <a:pt x="10080" y="9754"/>
                  </a:cubicBezTo>
                  <a:cubicBezTo>
                    <a:pt x="11352" y="8481"/>
                    <a:pt x="11352" y="6426"/>
                    <a:pt x="10080" y="5122"/>
                  </a:cubicBezTo>
                  <a:lnTo>
                    <a:pt x="5904" y="979"/>
                  </a:lnTo>
                  <a:cubicBezTo>
                    <a:pt x="5268" y="327"/>
                    <a:pt x="4437" y="0"/>
                    <a:pt x="3601" y="0"/>
                  </a:cubicBezTo>
                  <a:close/>
                </a:path>
              </a:pathLst>
            </a:custGeom>
            <a:solidFill>
              <a:srgbClr val="B394EB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841;p35"/>
            <p:cNvSpPr/>
            <p:nvPr/>
          </p:nvSpPr>
          <p:spPr>
            <a:xfrm>
              <a:off x="6655301" y="1809902"/>
              <a:ext cx="203173" cy="304752"/>
            </a:xfrm>
            <a:custGeom>
              <a:avLst/>
              <a:gdLst/>
              <a:ahLst/>
              <a:cxnLst/>
              <a:rect l="l" t="t" r="r" b="b"/>
              <a:pathLst>
                <a:path w="13049" h="19573" extrusionOk="0">
                  <a:moveTo>
                    <a:pt x="1" y="1"/>
                  </a:moveTo>
                  <a:lnTo>
                    <a:pt x="1" y="13049"/>
                  </a:lnTo>
                  <a:lnTo>
                    <a:pt x="6525" y="19573"/>
                  </a:lnTo>
                  <a:lnTo>
                    <a:pt x="13049" y="13049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842;p35"/>
            <p:cNvSpPr/>
            <p:nvPr/>
          </p:nvSpPr>
          <p:spPr>
            <a:xfrm>
              <a:off x="6502933" y="2267006"/>
              <a:ext cx="761856" cy="304752"/>
            </a:xfrm>
            <a:custGeom>
              <a:avLst/>
              <a:gdLst/>
              <a:ahLst/>
              <a:cxnLst/>
              <a:rect l="l" t="t" r="r" b="b"/>
              <a:pathLst>
                <a:path w="48931" h="19573" extrusionOk="0">
                  <a:moveTo>
                    <a:pt x="9787" y="1"/>
                  </a:moveTo>
                  <a:lnTo>
                    <a:pt x="1" y="9787"/>
                  </a:lnTo>
                  <a:lnTo>
                    <a:pt x="5970" y="15756"/>
                  </a:lnTo>
                  <a:cubicBezTo>
                    <a:pt x="8417" y="18203"/>
                    <a:pt x="11744" y="19573"/>
                    <a:pt x="15202" y="19573"/>
                  </a:cubicBezTo>
                  <a:lnTo>
                    <a:pt x="48931" y="19573"/>
                  </a:lnTo>
                  <a:lnTo>
                    <a:pt x="48931" y="16311"/>
                  </a:lnTo>
                  <a:cubicBezTo>
                    <a:pt x="48931" y="10896"/>
                    <a:pt x="44560" y="6525"/>
                    <a:pt x="39145" y="6525"/>
                  </a:cubicBezTo>
                  <a:lnTo>
                    <a:pt x="16311" y="6525"/>
                  </a:lnTo>
                  <a:lnTo>
                    <a:pt x="9787" y="1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843;p35"/>
            <p:cNvSpPr/>
            <p:nvPr/>
          </p:nvSpPr>
          <p:spPr>
            <a:xfrm>
              <a:off x="7518720" y="2063849"/>
              <a:ext cx="457120" cy="507909"/>
            </a:xfrm>
            <a:custGeom>
              <a:avLst/>
              <a:gdLst/>
              <a:ahLst/>
              <a:cxnLst/>
              <a:rect l="l" t="t" r="r" b="b"/>
              <a:pathLst>
                <a:path w="29359" h="32621" extrusionOk="0">
                  <a:moveTo>
                    <a:pt x="6525" y="1"/>
                  </a:moveTo>
                  <a:lnTo>
                    <a:pt x="1" y="32621"/>
                  </a:lnTo>
                  <a:lnTo>
                    <a:pt x="22835" y="32621"/>
                  </a:lnTo>
                  <a:lnTo>
                    <a:pt x="29358" y="1"/>
                  </a:lnTo>
                  <a:close/>
                </a:path>
              </a:pathLst>
            </a:custGeom>
            <a:solidFill>
              <a:srgbClr val="62798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844;p35"/>
            <p:cNvSpPr/>
            <p:nvPr/>
          </p:nvSpPr>
          <p:spPr>
            <a:xfrm>
              <a:off x="6401354" y="2774900"/>
              <a:ext cx="1523696" cy="1168170"/>
            </a:xfrm>
            <a:custGeom>
              <a:avLst/>
              <a:gdLst/>
              <a:ahLst/>
              <a:cxnLst/>
              <a:rect l="l" t="t" r="r" b="b"/>
              <a:pathLst>
                <a:path w="97861" h="75027" extrusionOk="0">
                  <a:moveTo>
                    <a:pt x="1" y="1"/>
                  </a:moveTo>
                  <a:cubicBezTo>
                    <a:pt x="1" y="10798"/>
                    <a:pt x="8776" y="19572"/>
                    <a:pt x="19573" y="19572"/>
                  </a:cubicBezTo>
                  <a:lnTo>
                    <a:pt x="65241" y="19572"/>
                  </a:lnTo>
                  <a:lnTo>
                    <a:pt x="84813" y="75026"/>
                  </a:lnTo>
                  <a:lnTo>
                    <a:pt x="97861" y="68502"/>
                  </a:lnTo>
                  <a:lnTo>
                    <a:pt x="83932" y="10015"/>
                  </a:lnTo>
                  <a:cubicBezTo>
                    <a:pt x="82529" y="4143"/>
                    <a:pt x="77277" y="1"/>
                    <a:pt x="712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845;p35"/>
            <p:cNvSpPr/>
            <p:nvPr/>
          </p:nvSpPr>
          <p:spPr>
            <a:xfrm>
              <a:off x="7721877" y="3841476"/>
              <a:ext cx="406330" cy="203173"/>
            </a:xfrm>
            <a:custGeom>
              <a:avLst/>
              <a:gdLst/>
              <a:ahLst/>
              <a:cxnLst/>
              <a:rect l="l" t="t" r="r" b="b"/>
              <a:pathLst>
                <a:path w="26097" h="13049" extrusionOk="0">
                  <a:moveTo>
                    <a:pt x="13049" y="0"/>
                  </a:moveTo>
                  <a:lnTo>
                    <a:pt x="1" y="6524"/>
                  </a:lnTo>
                  <a:lnTo>
                    <a:pt x="1" y="13048"/>
                  </a:lnTo>
                  <a:lnTo>
                    <a:pt x="26096" y="13048"/>
                  </a:lnTo>
                  <a:lnTo>
                    <a:pt x="26096" y="6524"/>
                  </a:lnTo>
                  <a:lnTo>
                    <a:pt x="13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846;p35"/>
            <p:cNvSpPr/>
            <p:nvPr/>
          </p:nvSpPr>
          <p:spPr>
            <a:xfrm>
              <a:off x="8128192" y="1555955"/>
              <a:ext cx="1015802" cy="660277"/>
            </a:xfrm>
            <a:custGeom>
              <a:avLst/>
              <a:gdLst/>
              <a:ahLst/>
              <a:cxnLst/>
              <a:rect l="l" t="t" r="r" b="b"/>
              <a:pathLst>
                <a:path w="65241" h="42407" extrusionOk="0">
                  <a:moveTo>
                    <a:pt x="0" y="1"/>
                  </a:moveTo>
                  <a:lnTo>
                    <a:pt x="0" y="42407"/>
                  </a:lnTo>
                  <a:lnTo>
                    <a:pt x="65240" y="42407"/>
                  </a:lnTo>
                  <a:lnTo>
                    <a:pt x="65240" y="1"/>
                  </a:lnTo>
                  <a:close/>
                </a:path>
              </a:pathLst>
            </a:custGeom>
            <a:solidFill>
              <a:srgbClr val="8098AB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847;p35"/>
            <p:cNvSpPr/>
            <p:nvPr/>
          </p:nvSpPr>
          <p:spPr>
            <a:xfrm>
              <a:off x="8178981" y="1962270"/>
              <a:ext cx="609488" cy="609488"/>
            </a:xfrm>
            <a:custGeom>
              <a:avLst/>
              <a:gdLst/>
              <a:ahLst/>
              <a:cxnLst/>
              <a:rect l="l" t="t" r="r" b="b"/>
              <a:pathLst>
                <a:path w="39145" h="39145" extrusionOk="0">
                  <a:moveTo>
                    <a:pt x="22834" y="1"/>
                  </a:moveTo>
                  <a:lnTo>
                    <a:pt x="22834" y="29359"/>
                  </a:lnTo>
                  <a:lnTo>
                    <a:pt x="0" y="29359"/>
                  </a:lnTo>
                  <a:lnTo>
                    <a:pt x="0" y="39145"/>
                  </a:lnTo>
                  <a:lnTo>
                    <a:pt x="39144" y="39145"/>
                  </a:lnTo>
                  <a:lnTo>
                    <a:pt x="39144" y="1"/>
                  </a:lnTo>
                  <a:close/>
                </a:path>
              </a:pathLst>
            </a:custGeom>
            <a:solidFill>
              <a:srgbClr val="62798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848;p35"/>
            <p:cNvSpPr/>
            <p:nvPr/>
          </p:nvSpPr>
          <p:spPr>
            <a:xfrm>
              <a:off x="8483717" y="2774900"/>
              <a:ext cx="406330" cy="203173"/>
            </a:xfrm>
            <a:custGeom>
              <a:avLst/>
              <a:gdLst/>
              <a:ahLst/>
              <a:cxnLst/>
              <a:rect l="l" t="t" r="r" b="b"/>
              <a:pathLst>
                <a:path w="26097" h="13049" extrusionOk="0">
                  <a:moveTo>
                    <a:pt x="0" y="1"/>
                  </a:moveTo>
                  <a:lnTo>
                    <a:pt x="0" y="13048"/>
                  </a:lnTo>
                  <a:lnTo>
                    <a:pt x="26096" y="13048"/>
                  </a:lnTo>
                  <a:lnTo>
                    <a:pt x="26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849;p35"/>
            <p:cNvSpPr/>
            <p:nvPr/>
          </p:nvSpPr>
          <p:spPr>
            <a:xfrm>
              <a:off x="8636085" y="2774900"/>
              <a:ext cx="101594" cy="203173"/>
            </a:xfrm>
            <a:custGeom>
              <a:avLst/>
              <a:gdLst/>
              <a:ahLst/>
              <a:cxnLst/>
              <a:rect l="l" t="t" r="r" b="b"/>
              <a:pathLst>
                <a:path w="6525" h="13049" extrusionOk="0">
                  <a:moveTo>
                    <a:pt x="0" y="1"/>
                  </a:moveTo>
                  <a:lnTo>
                    <a:pt x="0" y="13048"/>
                  </a:lnTo>
                  <a:lnTo>
                    <a:pt x="6524" y="13048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850;p35"/>
            <p:cNvSpPr/>
            <p:nvPr/>
          </p:nvSpPr>
          <p:spPr>
            <a:xfrm>
              <a:off x="8331349" y="2978057"/>
              <a:ext cx="355541" cy="1066592"/>
            </a:xfrm>
            <a:custGeom>
              <a:avLst/>
              <a:gdLst/>
              <a:ahLst/>
              <a:cxnLst/>
              <a:rect l="l" t="t" r="r" b="b"/>
              <a:pathLst>
                <a:path w="22835" h="68503" extrusionOk="0">
                  <a:moveTo>
                    <a:pt x="9786" y="0"/>
                  </a:moveTo>
                  <a:lnTo>
                    <a:pt x="0" y="68502"/>
                  </a:lnTo>
                  <a:lnTo>
                    <a:pt x="9786" y="68502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6971E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851;p35"/>
            <p:cNvSpPr/>
            <p:nvPr/>
          </p:nvSpPr>
          <p:spPr>
            <a:xfrm>
              <a:off x="8686875" y="2978057"/>
              <a:ext cx="355541" cy="1066592"/>
            </a:xfrm>
            <a:custGeom>
              <a:avLst/>
              <a:gdLst/>
              <a:ahLst/>
              <a:cxnLst/>
              <a:rect l="l" t="t" r="r" b="b"/>
              <a:pathLst>
                <a:path w="22835" h="68503" extrusionOk="0">
                  <a:moveTo>
                    <a:pt x="0" y="0"/>
                  </a:moveTo>
                  <a:lnTo>
                    <a:pt x="13048" y="68502"/>
                  </a:lnTo>
                  <a:lnTo>
                    <a:pt x="22834" y="68502"/>
                  </a:lnTo>
                  <a:lnTo>
                    <a:pt x="13048" y="0"/>
                  </a:lnTo>
                  <a:close/>
                </a:path>
              </a:pathLst>
            </a:custGeom>
            <a:solidFill>
              <a:srgbClr val="6971E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852;p35"/>
            <p:cNvSpPr/>
            <p:nvPr/>
          </p:nvSpPr>
          <p:spPr>
            <a:xfrm>
              <a:off x="6960037" y="2774900"/>
              <a:ext cx="406330" cy="203173"/>
            </a:xfrm>
            <a:custGeom>
              <a:avLst/>
              <a:gdLst/>
              <a:ahLst/>
              <a:cxnLst/>
              <a:rect l="l" t="t" r="r" b="b"/>
              <a:pathLst>
                <a:path w="26097" h="13049" extrusionOk="0">
                  <a:moveTo>
                    <a:pt x="1" y="1"/>
                  </a:moveTo>
                  <a:lnTo>
                    <a:pt x="1" y="13048"/>
                  </a:lnTo>
                  <a:lnTo>
                    <a:pt x="26097" y="13048"/>
                  </a:lnTo>
                  <a:lnTo>
                    <a:pt x="26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853;p35"/>
            <p:cNvSpPr/>
            <p:nvPr/>
          </p:nvSpPr>
          <p:spPr>
            <a:xfrm>
              <a:off x="7112405" y="2774900"/>
              <a:ext cx="101594" cy="203173"/>
            </a:xfrm>
            <a:custGeom>
              <a:avLst/>
              <a:gdLst/>
              <a:ahLst/>
              <a:cxnLst/>
              <a:rect l="l" t="t" r="r" b="b"/>
              <a:pathLst>
                <a:path w="6525" h="13049" extrusionOk="0">
                  <a:moveTo>
                    <a:pt x="1" y="1"/>
                  </a:moveTo>
                  <a:lnTo>
                    <a:pt x="1" y="13048"/>
                  </a:lnTo>
                  <a:lnTo>
                    <a:pt x="6525" y="13048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854;p35"/>
            <p:cNvSpPr/>
            <p:nvPr/>
          </p:nvSpPr>
          <p:spPr>
            <a:xfrm>
              <a:off x="6807669" y="2978057"/>
              <a:ext cx="355541" cy="1066592"/>
            </a:xfrm>
            <a:custGeom>
              <a:avLst/>
              <a:gdLst/>
              <a:ahLst/>
              <a:cxnLst/>
              <a:rect l="l" t="t" r="r" b="b"/>
              <a:pathLst>
                <a:path w="22835" h="68503" extrusionOk="0">
                  <a:moveTo>
                    <a:pt x="9787" y="0"/>
                  </a:moveTo>
                  <a:lnTo>
                    <a:pt x="1" y="68502"/>
                  </a:lnTo>
                  <a:lnTo>
                    <a:pt x="9787" y="68502"/>
                  </a:lnTo>
                  <a:lnTo>
                    <a:pt x="22835" y="0"/>
                  </a:lnTo>
                  <a:close/>
                </a:path>
              </a:pathLst>
            </a:custGeom>
            <a:solidFill>
              <a:srgbClr val="6971E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855;p35"/>
            <p:cNvSpPr/>
            <p:nvPr/>
          </p:nvSpPr>
          <p:spPr>
            <a:xfrm>
              <a:off x="7163194" y="2978057"/>
              <a:ext cx="355541" cy="1066592"/>
            </a:xfrm>
            <a:custGeom>
              <a:avLst/>
              <a:gdLst/>
              <a:ahLst/>
              <a:cxnLst/>
              <a:rect l="l" t="t" r="r" b="b"/>
              <a:pathLst>
                <a:path w="22835" h="68503" extrusionOk="0">
                  <a:moveTo>
                    <a:pt x="1" y="0"/>
                  </a:moveTo>
                  <a:lnTo>
                    <a:pt x="13049" y="68502"/>
                  </a:lnTo>
                  <a:lnTo>
                    <a:pt x="22835" y="68502"/>
                  </a:lnTo>
                  <a:lnTo>
                    <a:pt x="13049" y="0"/>
                  </a:lnTo>
                  <a:close/>
                </a:path>
              </a:pathLst>
            </a:custGeom>
            <a:solidFill>
              <a:srgbClr val="6971E5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856;p35"/>
            <p:cNvSpPr/>
            <p:nvPr/>
          </p:nvSpPr>
          <p:spPr>
            <a:xfrm>
              <a:off x="6706090" y="1809902"/>
              <a:ext cx="152384" cy="203173"/>
            </a:xfrm>
            <a:custGeom>
              <a:avLst/>
              <a:gdLst/>
              <a:ahLst/>
              <a:cxnLst/>
              <a:rect l="l" t="t" r="r" b="b"/>
              <a:pathLst>
                <a:path w="9787" h="13049" extrusionOk="0">
                  <a:moveTo>
                    <a:pt x="1" y="1"/>
                  </a:moveTo>
                  <a:lnTo>
                    <a:pt x="1" y="6525"/>
                  </a:lnTo>
                  <a:cubicBezTo>
                    <a:pt x="1" y="10113"/>
                    <a:pt x="2937" y="13049"/>
                    <a:pt x="6525" y="13049"/>
                  </a:cubicBezTo>
                  <a:lnTo>
                    <a:pt x="9787" y="13049"/>
                  </a:lnTo>
                  <a:lnTo>
                    <a:pt x="9787" y="1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857;p35"/>
            <p:cNvSpPr/>
            <p:nvPr/>
          </p:nvSpPr>
          <p:spPr>
            <a:xfrm>
              <a:off x="6502933" y="1505166"/>
              <a:ext cx="304752" cy="304752"/>
            </a:xfrm>
            <a:custGeom>
              <a:avLst/>
              <a:gdLst/>
              <a:ahLst/>
              <a:cxnLst/>
              <a:rect l="l" t="t" r="r" b="b"/>
              <a:pathLst>
                <a:path w="19573" h="19573" extrusionOk="0">
                  <a:moveTo>
                    <a:pt x="9787" y="1"/>
                  </a:moveTo>
                  <a:cubicBezTo>
                    <a:pt x="4372" y="1"/>
                    <a:pt x="1" y="4372"/>
                    <a:pt x="1" y="9787"/>
                  </a:cubicBezTo>
                  <a:cubicBezTo>
                    <a:pt x="1" y="15202"/>
                    <a:pt x="4372" y="19573"/>
                    <a:pt x="9787" y="19573"/>
                  </a:cubicBezTo>
                  <a:cubicBezTo>
                    <a:pt x="15202" y="19573"/>
                    <a:pt x="19573" y="15202"/>
                    <a:pt x="19573" y="9787"/>
                  </a:cubicBezTo>
                  <a:cubicBezTo>
                    <a:pt x="19573" y="4372"/>
                    <a:pt x="15202" y="1"/>
                    <a:pt x="978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858;p35"/>
            <p:cNvSpPr/>
            <p:nvPr/>
          </p:nvSpPr>
          <p:spPr>
            <a:xfrm>
              <a:off x="6655301" y="1606745"/>
              <a:ext cx="203173" cy="203173"/>
            </a:xfrm>
            <a:custGeom>
              <a:avLst/>
              <a:gdLst/>
              <a:ahLst/>
              <a:cxnLst/>
              <a:rect l="l" t="t" r="r" b="b"/>
              <a:pathLst>
                <a:path w="13049" h="13049" extrusionOk="0">
                  <a:moveTo>
                    <a:pt x="6525" y="1"/>
                  </a:moveTo>
                  <a:cubicBezTo>
                    <a:pt x="2937" y="1"/>
                    <a:pt x="1" y="2937"/>
                    <a:pt x="1" y="6525"/>
                  </a:cubicBezTo>
                  <a:lnTo>
                    <a:pt x="1" y="13049"/>
                  </a:lnTo>
                  <a:lnTo>
                    <a:pt x="13049" y="13049"/>
                  </a:lnTo>
                  <a:lnTo>
                    <a:pt x="13049" y="6525"/>
                  </a:lnTo>
                  <a:cubicBezTo>
                    <a:pt x="13049" y="2937"/>
                    <a:pt x="10113" y="1"/>
                    <a:pt x="6525" y="1"/>
                  </a:cubicBezTo>
                  <a:close/>
                </a:path>
              </a:pathLst>
            </a:custGeom>
            <a:solidFill>
              <a:srgbClr val="8E7CC3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859;p35"/>
            <p:cNvSpPr/>
            <p:nvPr/>
          </p:nvSpPr>
          <p:spPr>
            <a:xfrm>
              <a:off x="6655301" y="1708323"/>
              <a:ext cx="203173" cy="253962"/>
            </a:xfrm>
            <a:custGeom>
              <a:avLst/>
              <a:gdLst/>
              <a:ahLst/>
              <a:cxnLst/>
              <a:rect l="l" t="t" r="r" b="b"/>
              <a:pathLst>
                <a:path w="13049" h="16311" extrusionOk="0">
                  <a:moveTo>
                    <a:pt x="3263" y="1"/>
                  </a:moveTo>
                  <a:lnTo>
                    <a:pt x="1" y="3263"/>
                  </a:lnTo>
                  <a:lnTo>
                    <a:pt x="1" y="9787"/>
                  </a:lnTo>
                  <a:cubicBezTo>
                    <a:pt x="1" y="13375"/>
                    <a:pt x="2937" y="16311"/>
                    <a:pt x="6525" y="16311"/>
                  </a:cubicBezTo>
                  <a:cubicBezTo>
                    <a:pt x="10113" y="16311"/>
                    <a:pt x="13049" y="13375"/>
                    <a:pt x="13049" y="9787"/>
                  </a:cubicBezTo>
                  <a:lnTo>
                    <a:pt x="13049" y="3263"/>
                  </a:lnTo>
                  <a:lnTo>
                    <a:pt x="11124" y="3263"/>
                  </a:lnTo>
                  <a:cubicBezTo>
                    <a:pt x="8188" y="3263"/>
                    <a:pt x="5350" y="2088"/>
                    <a:pt x="3263" y="1"/>
                  </a:cubicBez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41" tIns="91441" rIns="91441" bIns="91441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8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E622534-1FD1-4080-8055-2B27ED0E72C9}"/>
              </a:ext>
            </a:extLst>
          </p:cNvPr>
          <p:cNvCxnSpPr>
            <a:cxnSpLocks/>
          </p:cNvCxnSpPr>
          <p:nvPr/>
        </p:nvCxnSpPr>
        <p:spPr>
          <a:xfrm>
            <a:off x="2677808" y="4062476"/>
            <a:ext cx="1563452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750599-22F6-40F6-901B-BF37D03DAA1B}"/>
              </a:ext>
            </a:extLst>
          </p:cNvPr>
          <p:cNvSpPr txBox="1"/>
          <p:nvPr/>
        </p:nvSpPr>
        <p:spPr>
          <a:xfrm>
            <a:off x="6444948" y="1667585"/>
            <a:ext cx="5401277" cy="40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ontserrat Ultra Light" panose="00000300000000000000" pitchFamily="50" charset="0"/>
              </a:rPr>
              <a:t>7 </a:t>
            </a:r>
            <a:r>
              <a:rPr lang="en-US" sz="2000" dirty="0">
                <a:latin typeface="Montserrat Ultra Light" panose="00000300000000000000" pitchFamily="50" charset="0"/>
              </a:rPr>
              <a:t>steps to success </a:t>
            </a:r>
            <a:endParaRPr lang="ru-RU" sz="2000" dirty="0">
              <a:latin typeface="Bebas Neue Light" panose="00000500000000000000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FE5E5B-9BAB-4EA3-B837-B15A6AA7F716}"/>
              </a:ext>
            </a:extLst>
          </p:cNvPr>
          <p:cNvSpPr/>
          <p:nvPr/>
        </p:nvSpPr>
        <p:spPr>
          <a:xfrm rot="18900000">
            <a:off x="2071005" y="3811130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72CB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6A979-CB37-4A9E-9E43-74605A380199}"/>
              </a:ext>
            </a:extLst>
          </p:cNvPr>
          <p:cNvSpPr txBox="1"/>
          <p:nvPr/>
        </p:nvSpPr>
        <p:spPr>
          <a:xfrm>
            <a:off x="2080097" y="3877778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01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87A8B-1924-4644-9073-FB31FFF889FA}"/>
              </a:ext>
            </a:extLst>
          </p:cNvPr>
          <p:cNvSpPr txBox="1"/>
          <p:nvPr/>
        </p:nvSpPr>
        <p:spPr>
          <a:xfrm>
            <a:off x="1497332" y="5503811"/>
            <a:ext cx="1650038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dirty="0">
                <a:solidFill>
                  <a:srgbClr val="972CB4"/>
                </a:solidFill>
                <a:latin typeface="Pe-icon-7-stroke" pitchFamily="2" charset="0"/>
              </a:rPr>
              <a:t></a:t>
            </a:r>
            <a:endParaRPr lang="ru-RU" sz="4001" dirty="0">
              <a:solidFill>
                <a:srgbClr val="972CB4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9B07A8B-4404-4D86-B238-704C4B994939}"/>
              </a:ext>
            </a:extLst>
          </p:cNvPr>
          <p:cNvSpPr/>
          <p:nvPr/>
        </p:nvSpPr>
        <p:spPr>
          <a:xfrm rot="18900000">
            <a:off x="1738974" y="5293135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BE73669-8145-4BE8-8CA0-CEBAB08A9E1C}"/>
              </a:ext>
            </a:extLst>
          </p:cNvPr>
          <p:cNvSpPr/>
          <p:nvPr/>
        </p:nvSpPr>
        <p:spPr>
          <a:xfrm rot="18900000">
            <a:off x="4379045" y="3811129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72F079-8B8D-4215-8983-A4C87450E6A6}"/>
              </a:ext>
            </a:extLst>
          </p:cNvPr>
          <p:cNvSpPr txBox="1"/>
          <p:nvPr/>
        </p:nvSpPr>
        <p:spPr>
          <a:xfrm>
            <a:off x="4408070" y="3877778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02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94F189-05DA-47A8-BC97-0328037B0E29}"/>
              </a:ext>
            </a:extLst>
          </p:cNvPr>
          <p:cNvSpPr txBox="1"/>
          <p:nvPr/>
        </p:nvSpPr>
        <p:spPr>
          <a:xfrm>
            <a:off x="3805851" y="5575908"/>
            <a:ext cx="1650038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dirty="0">
                <a:solidFill>
                  <a:srgbClr val="972CB4"/>
                </a:solidFill>
                <a:latin typeface="Pe-icon-7-stroke" pitchFamily="2" charset="0"/>
              </a:rPr>
              <a:t></a:t>
            </a:r>
            <a:endParaRPr lang="ru-RU" sz="4001" dirty="0">
              <a:solidFill>
                <a:srgbClr val="972CB4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B24D95E-D6EB-4074-961D-EA6F51E7835E}"/>
              </a:ext>
            </a:extLst>
          </p:cNvPr>
          <p:cNvSpPr/>
          <p:nvPr/>
        </p:nvSpPr>
        <p:spPr>
          <a:xfrm rot="18900000">
            <a:off x="4047495" y="5293135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3986584-457A-43D7-B0AF-E2FDA6F4AAB0}"/>
              </a:ext>
            </a:extLst>
          </p:cNvPr>
          <p:cNvSpPr/>
          <p:nvPr/>
        </p:nvSpPr>
        <p:spPr>
          <a:xfrm rot="18900000">
            <a:off x="6726953" y="3811130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36C459-5E63-4C5C-9822-B16FFCA530AD}"/>
              </a:ext>
            </a:extLst>
          </p:cNvPr>
          <p:cNvSpPr txBox="1"/>
          <p:nvPr/>
        </p:nvSpPr>
        <p:spPr>
          <a:xfrm>
            <a:off x="6716584" y="3877778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03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195D1B-B9F5-43E8-9137-D9D169BC920D}"/>
              </a:ext>
            </a:extLst>
          </p:cNvPr>
          <p:cNvSpPr txBox="1"/>
          <p:nvPr/>
        </p:nvSpPr>
        <p:spPr>
          <a:xfrm>
            <a:off x="6153278" y="5522505"/>
            <a:ext cx="1650038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dirty="0">
                <a:solidFill>
                  <a:srgbClr val="972CB4"/>
                </a:solidFill>
                <a:latin typeface="Pe-icon-7-stroke" pitchFamily="2" charset="0"/>
              </a:rPr>
              <a:t></a:t>
            </a:r>
            <a:endParaRPr lang="ru-RU" sz="4001" dirty="0">
              <a:solidFill>
                <a:srgbClr val="972CB4"/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D789EEB8-497E-4C1D-A06C-61D62F34D78F}"/>
              </a:ext>
            </a:extLst>
          </p:cNvPr>
          <p:cNvSpPr/>
          <p:nvPr/>
        </p:nvSpPr>
        <p:spPr>
          <a:xfrm rot="18900000">
            <a:off x="6394923" y="5293134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B8EC2328-6C1C-4434-9240-B4167B35B1EA}"/>
              </a:ext>
            </a:extLst>
          </p:cNvPr>
          <p:cNvSpPr/>
          <p:nvPr/>
        </p:nvSpPr>
        <p:spPr>
          <a:xfrm rot="18900000">
            <a:off x="9171650" y="3811130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0B990C4-0487-4A72-BC0F-6440709752B3}"/>
              </a:ext>
            </a:extLst>
          </p:cNvPr>
          <p:cNvSpPr txBox="1"/>
          <p:nvPr/>
        </p:nvSpPr>
        <p:spPr>
          <a:xfrm>
            <a:off x="9200207" y="3877778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04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0487289-36A1-492F-AB7F-9E5FECBCAC28}"/>
              </a:ext>
            </a:extLst>
          </p:cNvPr>
          <p:cNvSpPr txBox="1"/>
          <p:nvPr/>
        </p:nvSpPr>
        <p:spPr>
          <a:xfrm>
            <a:off x="15402662" y="5492679"/>
            <a:ext cx="1650038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dirty="0">
                <a:solidFill>
                  <a:srgbClr val="972CB4"/>
                </a:solidFill>
                <a:latin typeface="Pe-icon-7-stroke" pitchFamily="2" charset="0"/>
              </a:rPr>
              <a:t></a:t>
            </a:r>
            <a:endParaRPr lang="ru-RU" sz="4001" dirty="0">
              <a:solidFill>
                <a:srgbClr val="972CB4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26B14D13-5248-46F7-ADFA-E3B5B839F099}"/>
              </a:ext>
            </a:extLst>
          </p:cNvPr>
          <p:cNvSpPr/>
          <p:nvPr/>
        </p:nvSpPr>
        <p:spPr>
          <a:xfrm rot="18900000">
            <a:off x="8859082" y="5220104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3B0308A0-D575-43F4-9829-4768BBB51F27}"/>
              </a:ext>
            </a:extLst>
          </p:cNvPr>
          <p:cNvSpPr/>
          <p:nvPr/>
        </p:nvSpPr>
        <p:spPr>
          <a:xfrm rot="18900000">
            <a:off x="11421814" y="3811130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EA0BF1-A4AC-4DF6-91A6-8B84104336C6}"/>
              </a:ext>
            </a:extLst>
          </p:cNvPr>
          <p:cNvSpPr txBox="1"/>
          <p:nvPr/>
        </p:nvSpPr>
        <p:spPr>
          <a:xfrm>
            <a:off x="11450356" y="3877778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05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48F6C11D-6E05-44F4-987D-DF0307130DBF}"/>
              </a:ext>
            </a:extLst>
          </p:cNvPr>
          <p:cNvSpPr/>
          <p:nvPr/>
        </p:nvSpPr>
        <p:spPr>
          <a:xfrm rot="18900000">
            <a:off x="11109232" y="5136451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C3270F28-2F9B-4FA8-B3C8-955188AA9F16}"/>
              </a:ext>
            </a:extLst>
          </p:cNvPr>
          <p:cNvCxnSpPr>
            <a:cxnSpLocks/>
          </p:cNvCxnSpPr>
          <p:nvPr/>
        </p:nvCxnSpPr>
        <p:spPr>
          <a:xfrm>
            <a:off x="4985849" y="4062476"/>
            <a:ext cx="1559536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74C36AC2-A330-46BF-A0C6-781A88F9604A}"/>
              </a:ext>
            </a:extLst>
          </p:cNvPr>
          <p:cNvCxnSpPr>
            <a:cxnSpLocks/>
          </p:cNvCxnSpPr>
          <p:nvPr/>
        </p:nvCxnSpPr>
        <p:spPr>
          <a:xfrm>
            <a:off x="7333757" y="4062476"/>
            <a:ext cx="1732422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FD623583-1A73-4601-B036-25EFC90B9C6F}"/>
              </a:ext>
            </a:extLst>
          </p:cNvPr>
          <p:cNvCxnSpPr>
            <a:cxnSpLocks/>
          </p:cNvCxnSpPr>
          <p:nvPr/>
        </p:nvCxnSpPr>
        <p:spPr>
          <a:xfrm>
            <a:off x="9739847" y="4062476"/>
            <a:ext cx="1555677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5714627" y="754237"/>
            <a:ext cx="6712320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CREATING</a:t>
            </a:r>
            <a:r>
              <a:rPr lang="en-US" sz="4001" spc="600" dirty="0" smtClean="0">
                <a:solidFill>
                  <a:srgbClr val="FF616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001" spc="600" dirty="0" smtClean="0">
                <a:latin typeface="Montserrat" charset="0"/>
                <a:ea typeface="Montserrat" charset="0"/>
                <a:cs typeface="Montserrat" charset="0"/>
              </a:rPr>
              <a:t>WEBSITE</a:t>
            </a:r>
            <a:endParaRPr lang="ru-RU" sz="4001" spc="6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1095720" y="7051615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Discovery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986324" y="7690542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Website Purpose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Website Goals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Montserrat Light" charset="0"/>
                <a:ea typeface="Montserrat Light" charset="0"/>
                <a:cs typeface="Montserrat Light" charset="0"/>
              </a:rPr>
              <a:t>Trarget</a:t>
            </a: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 smtClean="0">
                <a:latin typeface="Montserrat Light" charset="0"/>
                <a:ea typeface="Montserrat Light" charset="0"/>
                <a:cs typeface="Montserrat Light" charset="0"/>
              </a:rPr>
              <a:t>Audiance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3422580" y="7051615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Planning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5838202" y="7052571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Design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8253824" y="7007786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content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10516139" y="6963001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development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3565424" y="7690542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Sitemap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Website 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Technology Used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6232048" y="7690542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Wireframe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Visual style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Usability UI , UX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10EEA9-0755-4CD1-8409-4CF9275E2337}"/>
              </a:ext>
            </a:extLst>
          </p:cNvPr>
          <p:cNvSpPr txBox="1"/>
          <p:nvPr/>
        </p:nvSpPr>
        <p:spPr>
          <a:xfrm>
            <a:off x="8681563" y="5458904"/>
            <a:ext cx="1521790" cy="83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>
                <a:solidFill>
                  <a:srgbClr val="972CB4"/>
                </a:solidFill>
                <a:latin typeface="Pe-icon-7-stroke" pitchFamily="2" charset="0"/>
              </a:rPr>
              <a:t></a:t>
            </a:r>
            <a:endParaRPr lang="ru-RU" sz="4801" b="1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63870" y="5369691"/>
            <a:ext cx="1364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972CB4"/>
                </a:solidFill>
                <a:latin typeface="Pe-icon-7-stroke" pitchFamily="2" charset="0"/>
              </a:rPr>
              <a:t></a:t>
            </a:r>
            <a:endParaRPr lang="ru-RU" sz="4800" dirty="0">
              <a:solidFill>
                <a:srgbClr val="972CB4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8698278" y="7641806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Copy Writing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Photos &amp; Videos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SEO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cxnSp>
        <p:nvCxnSpPr>
          <p:cNvPr id="54" name="Прямая со стрелкой 96">
            <a:extLst>
              <a:ext uri="{FF2B5EF4-FFF2-40B4-BE49-F238E27FC236}">
                <a16:creationId xmlns:a16="http://schemas.microsoft.com/office/drawing/2014/main" id="{FD623583-1A73-4601-B036-25EFC90B9C6F}"/>
              </a:ext>
            </a:extLst>
          </p:cNvPr>
          <p:cNvCxnSpPr>
            <a:cxnSpLocks/>
          </p:cNvCxnSpPr>
          <p:nvPr/>
        </p:nvCxnSpPr>
        <p:spPr>
          <a:xfrm>
            <a:off x="12028618" y="4062475"/>
            <a:ext cx="1555677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86">
            <a:extLst>
              <a:ext uri="{FF2B5EF4-FFF2-40B4-BE49-F238E27FC236}">
                <a16:creationId xmlns:a16="http://schemas.microsoft.com/office/drawing/2014/main" id="{3B0308A0-D575-43F4-9829-4768BBB51F27}"/>
              </a:ext>
            </a:extLst>
          </p:cNvPr>
          <p:cNvSpPr/>
          <p:nvPr/>
        </p:nvSpPr>
        <p:spPr>
          <a:xfrm rot="18900000">
            <a:off x="13694845" y="3807890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EA0BF1-A4AC-4DF6-91A6-8B84104336C6}"/>
              </a:ext>
            </a:extLst>
          </p:cNvPr>
          <p:cNvSpPr txBox="1"/>
          <p:nvPr/>
        </p:nvSpPr>
        <p:spPr>
          <a:xfrm>
            <a:off x="13670988" y="3861619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06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57" name="Прямая со стрелкой 96">
            <a:extLst>
              <a:ext uri="{FF2B5EF4-FFF2-40B4-BE49-F238E27FC236}">
                <a16:creationId xmlns:a16="http://schemas.microsoft.com/office/drawing/2014/main" id="{FD623583-1A73-4601-B036-25EFC90B9C6F}"/>
              </a:ext>
            </a:extLst>
          </p:cNvPr>
          <p:cNvCxnSpPr>
            <a:cxnSpLocks/>
          </p:cNvCxnSpPr>
          <p:nvPr/>
        </p:nvCxnSpPr>
        <p:spPr>
          <a:xfrm>
            <a:off x="14301649" y="4059236"/>
            <a:ext cx="1555677" cy="0"/>
          </a:xfrm>
          <a:prstGeom prst="straightConnector1">
            <a:avLst/>
          </a:prstGeom>
          <a:ln w="38100">
            <a:solidFill>
              <a:srgbClr val="97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86">
            <a:extLst>
              <a:ext uri="{FF2B5EF4-FFF2-40B4-BE49-F238E27FC236}">
                <a16:creationId xmlns:a16="http://schemas.microsoft.com/office/drawing/2014/main" id="{3B0308A0-D575-43F4-9829-4768BBB51F27}"/>
              </a:ext>
            </a:extLst>
          </p:cNvPr>
          <p:cNvSpPr/>
          <p:nvPr/>
        </p:nvSpPr>
        <p:spPr>
          <a:xfrm rot="18900000">
            <a:off x="15946106" y="3832457"/>
            <a:ext cx="502692" cy="502693"/>
          </a:xfrm>
          <a:prstGeom prst="rect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EA0BF1-A4AC-4DF6-91A6-8B84104336C6}"/>
              </a:ext>
            </a:extLst>
          </p:cNvPr>
          <p:cNvSpPr txBox="1"/>
          <p:nvPr/>
        </p:nvSpPr>
        <p:spPr>
          <a:xfrm>
            <a:off x="15990464" y="3899105"/>
            <a:ext cx="484506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07</a:t>
            </a:r>
            <a:endParaRPr lang="ru-RU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0" name="Прямоугольник 92">
            <a:extLst>
              <a:ext uri="{FF2B5EF4-FFF2-40B4-BE49-F238E27FC236}">
                <a16:creationId xmlns:a16="http://schemas.microsoft.com/office/drawing/2014/main" id="{48F6C11D-6E05-44F4-987D-DF0307130DBF}"/>
              </a:ext>
            </a:extLst>
          </p:cNvPr>
          <p:cNvSpPr/>
          <p:nvPr/>
        </p:nvSpPr>
        <p:spPr>
          <a:xfrm rot="18900000">
            <a:off x="13362815" y="5195188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92">
            <a:extLst>
              <a:ext uri="{FF2B5EF4-FFF2-40B4-BE49-F238E27FC236}">
                <a16:creationId xmlns:a16="http://schemas.microsoft.com/office/drawing/2014/main" id="{48F6C11D-6E05-44F4-987D-DF0307130DBF}"/>
              </a:ext>
            </a:extLst>
          </p:cNvPr>
          <p:cNvSpPr/>
          <p:nvPr/>
        </p:nvSpPr>
        <p:spPr>
          <a:xfrm rot="18900000">
            <a:off x="15644305" y="5195188"/>
            <a:ext cx="1166753" cy="116675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1235495" y="5297980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972CB4"/>
                </a:solidFill>
                <a:latin typeface="Pe-icon-7-stroke" pitchFamily="2" charset="0"/>
              </a:rPr>
              <a:t></a:t>
            </a:r>
            <a:endParaRPr lang="ru-RU" sz="5400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10848668" y="7598566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Html &amp; </a:t>
            </a:r>
            <a:r>
              <a:rPr lang="en-US" sz="1600" dirty="0" err="1" smtClean="0">
                <a:latin typeface="Montserrat Light" charset="0"/>
                <a:ea typeface="Montserrat Light" charset="0"/>
                <a:cs typeface="Montserrat Light" charset="0"/>
              </a:rPr>
              <a:t>css</a:t>
            </a:r>
            <a:endParaRPr lang="en-US" sz="1600" dirty="0" smtClean="0"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Database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Responsive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12928787" y="7616856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Technical Testing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Browser capability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Purpose testing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7EA42-9501-4C09-A2AF-698AA1E3B53D}"/>
              </a:ext>
            </a:extLst>
          </p:cNvPr>
          <p:cNvSpPr txBox="1"/>
          <p:nvPr/>
        </p:nvSpPr>
        <p:spPr>
          <a:xfrm>
            <a:off x="15465288" y="7598565"/>
            <a:ext cx="3156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Montserrat Light" charset="0"/>
                <a:ea typeface="Montserrat Light" charset="0"/>
                <a:cs typeface="Montserrat Light" charset="0"/>
              </a:rPr>
              <a:t>moniter</a:t>
            </a:r>
            <a:endParaRPr lang="en-US" sz="1600" dirty="0" smtClean="0">
              <a:latin typeface="Montserrat Light" charset="0"/>
              <a:ea typeface="Montserrat Light" charset="0"/>
              <a:cs typeface="Montserrat Light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Bug fixes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ontserrat Light" charset="0"/>
                <a:ea typeface="Montserrat Light" charset="0"/>
                <a:cs typeface="Montserrat Light" charset="0"/>
              </a:rPr>
              <a:t>maintenance</a:t>
            </a:r>
            <a:endParaRPr lang="ru-RU" sz="1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12663865" y="6959761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Testing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15192507" y="6860089"/>
            <a:ext cx="2415622" cy="33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ontserrat" panose="00000500000000000000" pitchFamily="50" charset="0"/>
              </a:rPr>
              <a:t>Deployment</a:t>
            </a:r>
            <a:endParaRPr lang="ru-RU" sz="1600" dirty="0">
              <a:latin typeface="Raleway Medium" panose="020B06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8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 animBg="1"/>
      <p:bldP spid="12" grpId="0"/>
      <p:bldP spid="7" grpId="0"/>
      <p:bldP spid="38" grpId="0" animBg="1"/>
      <p:bldP spid="63" grpId="0" animBg="1"/>
      <p:bldP spid="64" grpId="0"/>
      <p:bldP spid="66" grpId="0"/>
      <p:bldP spid="69" grpId="0" animBg="1"/>
      <p:bldP spid="71" grpId="0" animBg="1"/>
      <p:bldP spid="72" grpId="0"/>
      <p:bldP spid="74" grpId="0"/>
      <p:bldP spid="77" grpId="0" animBg="1"/>
      <p:bldP spid="79" grpId="0" animBg="1"/>
      <p:bldP spid="80" grpId="0"/>
      <p:bldP spid="82" grpId="0"/>
      <p:bldP spid="85" grpId="0" animBg="1"/>
      <p:bldP spid="87" grpId="0" animBg="1"/>
      <p:bldP spid="88" grpId="0"/>
      <p:bldP spid="93" grpId="0" animBg="1"/>
      <p:bldP spid="39" grpId="0"/>
      <p:bldP spid="40" grpId="0"/>
      <p:bldP spid="41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8" grpId="0"/>
      <p:bldP spid="53" grpId="0"/>
      <p:bldP spid="55" grpId="0" animBg="1"/>
      <p:bldP spid="56" grpId="0"/>
      <p:bldP spid="58" grpId="0" animBg="1"/>
      <p:bldP spid="59" grpId="0"/>
      <p:bldP spid="60" grpId="0" animBg="1"/>
      <p:bldP spid="61" grpId="0" animBg="1"/>
      <p:bldP spid="10" grpId="0"/>
      <p:bldP spid="62" grpId="0"/>
      <p:bldP spid="65" grpId="0"/>
      <p:bldP spid="67" grpId="0"/>
      <p:bldP spid="68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CB77BB-C5D7-411F-BB37-30DF29B73677}"/>
              </a:ext>
            </a:extLst>
          </p:cNvPr>
          <p:cNvSpPr/>
          <p:nvPr/>
        </p:nvSpPr>
        <p:spPr>
          <a:xfrm rot="2700000">
            <a:off x="5508515" y="1507221"/>
            <a:ext cx="7274147" cy="7274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F08998-066C-4CF4-BD34-B12D9CF8E082}"/>
              </a:ext>
            </a:extLst>
          </p:cNvPr>
          <p:cNvSpPr/>
          <p:nvPr/>
        </p:nvSpPr>
        <p:spPr>
          <a:xfrm rot="18900000">
            <a:off x="6080595" y="2079298"/>
            <a:ext cx="6129986" cy="6129992"/>
          </a:xfrm>
          <a:prstGeom prst="rect">
            <a:avLst/>
          </a:prstGeom>
          <a:noFill/>
          <a:ln w="762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E3A5C-B15B-4F8E-B618-761B0DC53F56}"/>
              </a:ext>
            </a:extLst>
          </p:cNvPr>
          <p:cNvSpPr txBox="1"/>
          <p:nvPr/>
        </p:nvSpPr>
        <p:spPr>
          <a:xfrm>
            <a:off x="5128046" y="3574441"/>
            <a:ext cx="8035083" cy="3139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1" spc="600" dirty="0" smtClean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US" sz="66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BREAK TIME !</a:t>
            </a:r>
          </a:p>
          <a:p>
            <a:pPr algn="ctr"/>
            <a:endParaRPr lang="en-US" sz="66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-60361" y="0"/>
            <a:ext cx="6089515" cy="10288588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D7D3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-331592" y="872201"/>
            <a:ext cx="663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 IS </a:t>
            </a:r>
            <a:r>
              <a:rPr lang="en-US" sz="3200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SITEMAP?</a:t>
            </a:r>
            <a:r>
              <a:rPr lang="en-US" sz="32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ru-RU" sz="32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416292" y="2018188"/>
            <a:ext cx="513620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Roboto"/>
              </a:rPr>
              <a:t>a resource that the client and the web design team can refer back to throughout the project. It's a handy tool that displays the relationships between your site's pages and its content elements. Ultimately, building a website without a sitemap is like </a:t>
            </a:r>
            <a:r>
              <a:rPr lang="en-US" sz="2800" dirty="0" smtClean="0">
                <a:solidFill>
                  <a:schemeClr val="bg1"/>
                </a:solidFill>
                <a:latin typeface="Roboto"/>
              </a:rPr>
              <a:t>building a house without blueprint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Roboto"/>
              </a:rPr>
              <a:t>(.xml)</a:t>
            </a:r>
            <a:endParaRPr lang="en-US" sz="24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34" y="2018188"/>
            <a:ext cx="9610928" cy="62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1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12201660" y="0"/>
            <a:ext cx="6089515" cy="1028858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D7D3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12201660" y="813983"/>
            <a:ext cx="663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WIREFRAME MODEL? </a:t>
            </a:r>
            <a:endParaRPr lang="ru-RU" sz="3200" spc="6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2848241" y="2212741"/>
            <a:ext cx="4817189" cy="592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a two-dimensional illustration of a page's interface that specifically focuses on space allocation and prioritization of content, functionalities available, and intended behaviors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" y="201640"/>
            <a:ext cx="6703670" cy="4022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48" y="2530216"/>
            <a:ext cx="5248722" cy="67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3758606" y="259498"/>
            <a:ext cx="943209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UNDERSTANDING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COLORS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2754921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4113106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5471291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391472" y="4296454"/>
            <a:ext cx="7734810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  <a:sym typeface="Roboto"/>
              </a:rPr>
              <a:t>Value 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refers to the lightness or darkness of a color</a:t>
            </a:r>
            <a:endParaRPr lang="en" sz="280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1080" y="2938269"/>
            <a:ext cx="9430017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Hue : </a:t>
            </a:r>
            <a:r>
              <a:rPr lang="e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simply the color’s name (yellow,green) with no light or dark added</a:t>
            </a:r>
            <a:endParaRPr lang="en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1472" y="5635699"/>
            <a:ext cx="10471585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Saturation : </a:t>
            </a:r>
            <a:r>
              <a:rPr lang="e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strength of the color , adding Grey and White decreases saturation</a:t>
            </a:r>
            <a:endParaRPr lang="en" sz="280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013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8" grpId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85A64F5-3447-4A7B-8B23-00EE454DAEF7}"/>
              </a:ext>
            </a:extLst>
          </p:cNvPr>
          <p:cNvSpPr/>
          <p:nvPr/>
        </p:nvSpPr>
        <p:spPr>
          <a:xfrm>
            <a:off x="7708650" y="-893"/>
            <a:ext cx="10582524" cy="10290374"/>
          </a:xfrm>
          <a:prstGeom prst="rect">
            <a:avLst/>
          </a:prstGeom>
          <a:solidFill>
            <a:schemeClr val="bg1">
              <a:lumMod val="9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127D19-3C4C-4985-B31E-3E30DD1B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895" y="2618976"/>
            <a:ext cx="8288033" cy="69644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3D13DD0-7101-40F0-BE40-9CCDD307BBA9}"/>
              </a:ext>
            </a:extLst>
          </p:cNvPr>
          <p:cNvSpPr txBox="1"/>
          <p:nvPr/>
        </p:nvSpPr>
        <p:spPr>
          <a:xfrm>
            <a:off x="538688" y="561894"/>
            <a:ext cx="351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ontserrat" panose="00000500000000000000" pitchFamily="50" charset="0"/>
              </a:rPr>
              <a:t>Monochromatic Scheme</a:t>
            </a:r>
            <a:endParaRPr lang="ru-RU" sz="2000" dirty="0">
              <a:latin typeface="Raleway Medium" panose="020B0603030101060003" pitchFamily="34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98C458-D7C2-4346-89BF-5E821A0529F0}"/>
              </a:ext>
            </a:extLst>
          </p:cNvPr>
          <p:cNvSpPr txBox="1"/>
          <p:nvPr/>
        </p:nvSpPr>
        <p:spPr>
          <a:xfrm>
            <a:off x="10004294" y="1455954"/>
            <a:ext cx="598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ontserrat Ultra Light" panose="00000300000000000000" pitchFamily="50" charset="0"/>
              </a:rPr>
              <a:t>Many Theories to use</a:t>
            </a:r>
            <a:endParaRPr lang="ru-RU" sz="2000" dirty="0">
              <a:latin typeface="Bebas Neue Light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9358009" y="761949"/>
            <a:ext cx="668517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CHOOSING</a:t>
            </a:r>
            <a:r>
              <a:rPr lang="en-US" sz="4001" spc="600" dirty="0" smtClean="0">
                <a:solidFill>
                  <a:srgbClr val="FF616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COLORS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7" name="Google Shape;1546;p61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2167" y="3382757"/>
            <a:ext cx="5506095" cy="34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" y="1165208"/>
            <a:ext cx="4762500" cy="12668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D13DD0-7101-40F0-BE40-9CCDD307BBA9}"/>
              </a:ext>
            </a:extLst>
          </p:cNvPr>
          <p:cNvSpPr txBox="1"/>
          <p:nvPr/>
        </p:nvSpPr>
        <p:spPr>
          <a:xfrm>
            <a:off x="278363" y="2895898"/>
            <a:ext cx="351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Montserrat" panose="00000500000000000000" pitchFamily="50" charset="0"/>
              </a:rPr>
              <a:t>Analogus</a:t>
            </a:r>
            <a:r>
              <a:rPr lang="en-US" sz="2000" dirty="0" smtClean="0">
                <a:latin typeface="Montserrat" panose="00000500000000000000" pitchFamily="50" charset="0"/>
              </a:rPr>
              <a:t> color Scheme</a:t>
            </a:r>
            <a:endParaRPr lang="ru-RU" sz="2000" dirty="0">
              <a:latin typeface="Raleway Medium" panose="020B0603030101060003" pitchFamily="34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164" y="3311804"/>
            <a:ext cx="2536845" cy="2805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D13DD0-7101-40F0-BE40-9CCDD307BBA9}"/>
              </a:ext>
            </a:extLst>
          </p:cNvPr>
          <p:cNvSpPr txBox="1"/>
          <p:nvPr/>
        </p:nvSpPr>
        <p:spPr>
          <a:xfrm>
            <a:off x="4688069" y="2895898"/>
            <a:ext cx="351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ontserrat" panose="00000500000000000000" pitchFamily="50" charset="0"/>
              </a:rPr>
              <a:t>Triadic color scheme</a:t>
            </a:r>
            <a:endParaRPr lang="ru-RU" sz="2000" dirty="0">
              <a:latin typeface="Raleway Medium" panose="020B0603030101060003" pitchFamily="34" charset="-5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0112" y="3382757"/>
            <a:ext cx="2691788" cy="2976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D13DD0-7101-40F0-BE40-9CCDD307BBA9}"/>
              </a:ext>
            </a:extLst>
          </p:cNvPr>
          <p:cNvSpPr txBox="1"/>
          <p:nvPr/>
        </p:nvSpPr>
        <p:spPr>
          <a:xfrm>
            <a:off x="2298528" y="6789907"/>
            <a:ext cx="404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ontserrat" panose="00000500000000000000" pitchFamily="50" charset="0"/>
              </a:rPr>
              <a:t>complementary color Scheme</a:t>
            </a:r>
            <a:endParaRPr lang="ru-RU" sz="2000" dirty="0">
              <a:latin typeface="Raleway Medium" panose="020B0603030101060003" pitchFamily="34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23" y="7190017"/>
            <a:ext cx="4526770" cy="30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3758606" y="259498"/>
            <a:ext cx="943209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USEFUL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 SITES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2754921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4113106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391472" y="4296454"/>
            <a:ext cx="4593950" cy="1159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801" dirty="0" err="1" smtClean="0">
                <a:latin typeface="Roboto"/>
                <a:sym typeface="Roboto"/>
              </a:rPr>
              <a:t>Mycolor.space</a:t>
            </a:r>
            <a:endParaRPr lang="en-US" sz="2801" dirty="0" smtClean="0">
              <a:latin typeface="Roboto"/>
              <a:sym typeface="Roboto"/>
            </a:endParaRP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801" dirty="0" smtClean="0">
                <a:solidFill>
                  <a:schemeClr val="bg1">
                    <a:lumMod val="65000"/>
                  </a:schemeClr>
                </a:solidFill>
                <a:latin typeface="Roboto"/>
                <a:sym typeface="Roboto"/>
              </a:rPr>
              <a:t>https</a:t>
            </a:r>
            <a:r>
              <a:rPr lang="en-US" sz="2801" dirty="0">
                <a:solidFill>
                  <a:schemeClr val="bg1">
                    <a:lumMod val="65000"/>
                  </a:schemeClr>
                </a:solidFill>
                <a:latin typeface="Roboto"/>
                <a:sym typeface="Roboto"/>
              </a:rPr>
              <a:t>://</a:t>
            </a:r>
            <a:r>
              <a:rPr lang="en-US" sz="2801" dirty="0" smtClean="0">
                <a:solidFill>
                  <a:schemeClr val="bg1">
                    <a:lumMod val="65000"/>
                  </a:schemeClr>
                </a:solidFill>
                <a:latin typeface="Roboto"/>
                <a:sym typeface="Roboto"/>
              </a:rPr>
              <a:t>mycolor.space.com/</a:t>
            </a:r>
            <a:endParaRPr lang="en" sz="2801" dirty="0">
              <a:solidFill>
                <a:schemeClr val="bg1">
                  <a:lumMod val="6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1080" y="2938269"/>
            <a:ext cx="4156331" cy="1159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801" dirty="0" err="1" smtClean="0">
                <a:latin typeface="Roboto"/>
              </a:rPr>
              <a:t>Color.adobe</a:t>
            </a:r>
            <a:endParaRPr lang="en-US" sz="2801" dirty="0" smtClean="0">
              <a:latin typeface="Roboto"/>
            </a:endParaRP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801" dirty="0" smtClean="0">
                <a:solidFill>
                  <a:schemeClr val="bg1">
                    <a:lumMod val="65000"/>
                  </a:schemeClr>
                </a:solidFill>
                <a:latin typeface="Roboto"/>
              </a:rPr>
              <a:t>https</a:t>
            </a:r>
            <a:r>
              <a:rPr lang="en-US" sz="2801" dirty="0">
                <a:solidFill>
                  <a:schemeClr val="bg1">
                    <a:lumMod val="65000"/>
                  </a:schemeClr>
                </a:solidFill>
                <a:latin typeface="Roboto"/>
              </a:rPr>
              <a:t>://color.adobe.com/</a:t>
            </a:r>
            <a:endParaRPr lang="en" sz="2400" dirty="0">
              <a:solidFill>
                <a:schemeClr val="bg1">
                  <a:lumMod val="6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062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22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-1" y="6686818"/>
            <a:ext cx="18291175" cy="360266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1147864" y="477135"/>
            <a:ext cx="15000051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How TO MAKE OUR WEBSITE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RESPONSIVE</a:t>
            </a:r>
            <a:r>
              <a:rPr lang="en-US" sz="400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EDE977-D06B-4F4D-8BD8-A7521B4EAC6D}"/>
              </a:ext>
            </a:extLst>
          </p:cNvPr>
          <p:cNvSpPr txBox="1"/>
          <p:nvPr/>
        </p:nvSpPr>
        <p:spPr>
          <a:xfrm>
            <a:off x="2253863" y="2573985"/>
            <a:ext cx="3198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Meta viewport</a:t>
            </a:r>
          </a:p>
          <a:p>
            <a:pPr algn="r"/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aleway Medium" panose="020B0603030101060003" pitchFamily="34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EDE977-D06B-4F4D-8BD8-A7521B4EAC6D}"/>
              </a:ext>
            </a:extLst>
          </p:cNvPr>
          <p:cNvSpPr txBox="1"/>
          <p:nvPr/>
        </p:nvSpPr>
        <p:spPr>
          <a:xfrm>
            <a:off x="1826954" y="3753624"/>
            <a:ext cx="290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2. Grid View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aleway Medium" panose="020B0603030101060003" pitchFamily="34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DE977-D06B-4F4D-8BD8-A7521B4EAC6D}"/>
              </a:ext>
            </a:extLst>
          </p:cNvPr>
          <p:cNvSpPr txBox="1"/>
          <p:nvPr/>
        </p:nvSpPr>
        <p:spPr>
          <a:xfrm>
            <a:off x="2399779" y="4883302"/>
            <a:ext cx="290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3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 Media Query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aleway Medium" panose="020B0603030101060003" pitchFamily="3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EDE977-D06B-4F4D-8BD8-A7521B4EAC6D}"/>
              </a:ext>
            </a:extLst>
          </p:cNvPr>
          <p:cNvSpPr txBox="1"/>
          <p:nvPr/>
        </p:nvSpPr>
        <p:spPr>
          <a:xfrm>
            <a:off x="11531121" y="3879379"/>
            <a:ext cx="290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5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 Bootstrap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aleway Medium" panose="020B0603030101060003" pitchFamily="34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EDE977-D06B-4F4D-8BD8-A7521B4EAC6D}"/>
              </a:ext>
            </a:extLst>
          </p:cNvPr>
          <p:cNvSpPr txBox="1"/>
          <p:nvPr/>
        </p:nvSpPr>
        <p:spPr>
          <a:xfrm>
            <a:off x="11677501" y="2465445"/>
            <a:ext cx="290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4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 Max-width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aleway Medium" panose="020B0603030101060003" pitchFamily="34" charset="-52"/>
            </a:endParaRPr>
          </a:p>
        </p:txBody>
      </p:sp>
      <p:pic>
        <p:nvPicPr>
          <p:cNvPr id="41" name="Рисунок 11">
            <a:extLst>
              <a:ext uri="{FF2B5EF4-FFF2-40B4-BE49-F238E27FC236}">
                <a16:creationId xmlns:a16="http://schemas.microsoft.com/office/drawing/2014/main" id="{57819784-1723-4DE5-B5C1-85CBFA40A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94" y="1400409"/>
            <a:ext cx="4220567" cy="85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32" grpId="0"/>
      <p:bldP spid="33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CB77BB-C5D7-411F-BB37-30DF29B73677}"/>
              </a:ext>
            </a:extLst>
          </p:cNvPr>
          <p:cNvSpPr/>
          <p:nvPr/>
        </p:nvSpPr>
        <p:spPr>
          <a:xfrm rot="2700000">
            <a:off x="5508515" y="1507221"/>
            <a:ext cx="7274147" cy="7274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F08998-066C-4CF4-BD34-B12D9CF8E082}"/>
              </a:ext>
            </a:extLst>
          </p:cNvPr>
          <p:cNvSpPr/>
          <p:nvPr/>
        </p:nvSpPr>
        <p:spPr>
          <a:xfrm rot="18900000">
            <a:off x="6080595" y="2079298"/>
            <a:ext cx="6129986" cy="6129992"/>
          </a:xfrm>
          <a:prstGeom prst="rect">
            <a:avLst/>
          </a:prstGeom>
          <a:noFill/>
          <a:ln w="762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E3A5C-B15B-4F8E-B618-761B0DC53F56}"/>
              </a:ext>
            </a:extLst>
          </p:cNvPr>
          <p:cNvSpPr txBox="1"/>
          <p:nvPr/>
        </p:nvSpPr>
        <p:spPr>
          <a:xfrm>
            <a:off x="5269900" y="4072429"/>
            <a:ext cx="7751375" cy="2677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1" spc="600" dirty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THANK </a:t>
            </a:r>
            <a:r>
              <a:rPr lang="en-US" sz="66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YOU</a:t>
            </a:r>
          </a:p>
          <a:p>
            <a:pPr algn="ctr"/>
            <a:r>
              <a:rPr lang="en-US" sz="3600" spc="300" dirty="0">
                <a:latin typeface="Montserrat" charset="0"/>
                <a:ea typeface="Montserrat" charset="0"/>
                <a:cs typeface="Montserrat" charset="0"/>
              </a:rPr>
              <a:t>FOR WATCHING</a:t>
            </a:r>
            <a:endParaRPr lang="ru-RU" sz="3600" spc="300" dirty="0"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endParaRPr lang="en-US" sz="66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59CD5EA-E4D0-4249-A26F-1C02143E9012}"/>
              </a:ext>
            </a:extLst>
          </p:cNvPr>
          <p:cNvSpPr/>
          <p:nvPr/>
        </p:nvSpPr>
        <p:spPr>
          <a:xfrm rot="18900000">
            <a:off x="2306750" y="1849846"/>
            <a:ext cx="973258" cy="957676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894BF90-4B0F-420A-88EA-471CA6CF14DD}"/>
              </a:ext>
            </a:extLst>
          </p:cNvPr>
          <p:cNvSpPr/>
          <p:nvPr/>
        </p:nvSpPr>
        <p:spPr>
          <a:xfrm rot="18900000">
            <a:off x="2381759" y="5481982"/>
            <a:ext cx="816311" cy="817753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6E73BB7-C85D-4ECE-B9BE-000AA89EDE46}"/>
              </a:ext>
            </a:extLst>
          </p:cNvPr>
          <p:cNvSpPr/>
          <p:nvPr/>
        </p:nvSpPr>
        <p:spPr>
          <a:xfrm rot="18900000">
            <a:off x="2461141" y="7206630"/>
            <a:ext cx="657546" cy="625446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01C5EDB-874F-438B-8E09-FC50EA5C707B}"/>
              </a:ext>
            </a:extLst>
          </p:cNvPr>
          <p:cNvSpPr/>
          <p:nvPr/>
        </p:nvSpPr>
        <p:spPr>
          <a:xfrm rot="18900000">
            <a:off x="2374895" y="3685781"/>
            <a:ext cx="836966" cy="860258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4533609" y="361564"/>
            <a:ext cx="9153957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WHAT IS A </a:t>
            </a:r>
            <a:r>
              <a:rPr lang="en-US" sz="4001" b="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WEBSITE?</a:t>
            </a:r>
            <a:endParaRPr lang="ru-RU" sz="4001" b="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2656" y="2067029"/>
            <a:ext cx="8234196" cy="523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rgbClr val="002060"/>
              </a:buClr>
              <a:buSzPts val="1200"/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group of web pages ( Home/About Us/ Contact)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2704" y="3854254"/>
            <a:ext cx="8761676" cy="523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  <a:buClr>
                <a:srgbClr val="002060"/>
              </a:buClr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Assigned with a domain name ( www.mywebsite.com)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42704" y="5629202"/>
            <a:ext cx="9621611" cy="523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  <a:buClr>
                <a:srgbClr val="002060"/>
              </a:buClr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Hosted on an internet server (</a:t>
            </a:r>
            <a:r>
              <a:rPr lang="en-US" sz="28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Bluehost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, </a:t>
            </a:r>
            <a:r>
              <a:rPr lang="en-US" sz="28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Godaddy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,</a:t>
            </a:r>
            <a:r>
              <a:rPr lang="en-US" sz="28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Bigrock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42704" y="7257697"/>
            <a:ext cx="10883394" cy="523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  <a:buClr>
                <a:srgbClr val="002060"/>
              </a:buClr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Interlinked with each other through navigation (Menu / Hyperlinks)</a:t>
            </a:r>
          </a:p>
        </p:txBody>
      </p:sp>
    </p:spTree>
    <p:extLst>
      <p:ext uri="{BB962C8B-B14F-4D97-AF65-F5344CB8AC3E}">
        <p14:creationId xmlns:p14="http://schemas.microsoft.com/office/powerpoint/2010/main" val="27106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5" grpId="0" animBg="1"/>
      <p:bldP spid="21" grpId="0"/>
      <p:bldP spid="2" grpId="0"/>
      <p:bldP spid="4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59CD5EA-E4D0-4249-A26F-1C02143E9012}"/>
              </a:ext>
            </a:extLst>
          </p:cNvPr>
          <p:cNvSpPr/>
          <p:nvPr/>
        </p:nvSpPr>
        <p:spPr>
          <a:xfrm rot="18900000">
            <a:off x="2306750" y="1849846"/>
            <a:ext cx="973258" cy="957676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894BF90-4B0F-420A-88EA-471CA6CF14DD}"/>
              </a:ext>
            </a:extLst>
          </p:cNvPr>
          <p:cNvSpPr/>
          <p:nvPr/>
        </p:nvSpPr>
        <p:spPr>
          <a:xfrm rot="18900000">
            <a:off x="2381759" y="5481982"/>
            <a:ext cx="816311" cy="817753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6E73BB7-C85D-4ECE-B9BE-000AA89EDE46}"/>
              </a:ext>
            </a:extLst>
          </p:cNvPr>
          <p:cNvSpPr/>
          <p:nvPr/>
        </p:nvSpPr>
        <p:spPr>
          <a:xfrm rot="18900000">
            <a:off x="2461141" y="7206630"/>
            <a:ext cx="657546" cy="625446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01C5EDB-874F-438B-8E09-FC50EA5C707B}"/>
              </a:ext>
            </a:extLst>
          </p:cNvPr>
          <p:cNvSpPr/>
          <p:nvPr/>
        </p:nvSpPr>
        <p:spPr>
          <a:xfrm rot="18900000">
            <a:off x="2374895" y="3685781"/>
            <a:ext cx="836966" cy="860258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4533609" y="361564"/>
            <a:ext cx="9153957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WHAT IS A </a:t>
            </a:r>
            <a:r>
              <a:rPr lang="en-US" sz="4001" b="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WEB PAGE?</a:t>
            </a:r>
            <a:endParaRPr lang="ru-RU" sz="4001" b="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2656" y="2052339"/>
            <a:ext cx="5960799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A document written in HTML (.html)</a:t>
            </a:r>
            <a:endParaRPr lang="en" sz="280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42704" y="3854236"/>
            <a:ext cx="7563289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Interpreted by web Browsers (Google chrome)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42704" y="5370487"/>
            <a:ext cx="11961929" cy="1159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The look and feel of the web page have to be uniform across all pages by </a:t>
            </a:r>
            <a:endParaRPr lang="en-US" sz="2801" dirty="0" smtClean="0">
              <a:solidFill>
                <a:schemeClr val="tx1">
                  <a:lumMod val="75000"/>
                  <a:lumOff val="25000"/>
                </a:schemeClr>
              </a:solidFill>
              <a:latin typeface="Roboto"/>
            </a:endParaRPr>
          </a:p>
          <a:p>
            <a:pPr>
              <a:spcBef>
                <a:spcPts val="1600"/>
              </a:spcBef>
            </a:pP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using 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style written in CSS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42704" y="7065746"/>
            <a:ext cx="13197844" cy="1159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Any actions on the page ,like mouse click on a button will be </a:t>
            </a: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written 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in a file </a:t>
            </a: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called</a:t>
            </a:r>
          </a:p>
          <a:p>
            <a:pPr>
              <a:spcBef>
                <a:spcPts val="1600"/>
              </a:spcBef>
            </a:pP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</a:t>
            </a:r>
            <a:r>
              <a:rPr lang="en-US" sz="280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javascript</a:t>
            </a: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(.</a:t>
            </a:r>
            <a:r>
              <a:rPr lang="en-US" sz="28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js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)</a:t>
            </a:r>
          </a:p>
        </p:txBody>
      </p:sp>
      <p:sp>
        <p:nvSpPr>
          <p:cNvPr id="11" name="Прямоугольник 37">
            <a:extLst>
              <a:ext uri="{FF2B5EF4-FFF2-40B4-BE49-F238E27FC236}">
                <a16:creationId xmlns:a16="http://schemas.microsoft.com/office/drawing/2014/main" id="{06E73BB7-C85D-4ECE-B9BE-000AA89EDE46}"/>
              </a:ext>
            </a:extLst>
          </p:cNvPr>
          <p:cNvSpPr/>
          <p:nvPr/>
        </p:nvSpPr>
        <p:spPr>
          <a:xfrm rot="18900000">
            <a:off x="2506804" y="8699101"/>
            <a:ext cx="566220" cy="486220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3842704" y="8675539"/>
            <a:ext cx="13641427" cy="1159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A web Page contains (images , Links , Videos , Tables, </a:t>
            </a: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Headlines 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, Paragraphs ,</a:t>
            </a:r>
            <a:r>
              <a:rPr lang="en-US" sz="280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etc</a:t>
            </a:r>
            <a:r>
              <a:rPr lang="en-US" sz="280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..)</a:t>
            </a:r>
          </a:p>
          <a:p>
            <a:pPr>
              <a:spcBef>
                <a:spcPts val="1600"/>
              </a:spcBef>
            </a:pPr>
            <a:endParaRPr lang="en-US" sz="280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717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5" grpId="0" animBg="1"/>
      <p:bldP spid="21" grpId="0"/>
      <p:bldP spid="2" grpId="0" build="allAtOnce"/>
      <p:bldP spid="4" grpId="0"/>
      <p:bldP spid="26" grpId="0"/>
      <p:bldP spid="27" grpId="0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77" y="3539290"/>
            <a:ext cx="3494494" cy="3987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93" y="3539290"/>
            <a:ext cx="3970464" cy="3970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84" y="3186329"/>
            <a:ext cx="8209558" cy="46152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27740" y="8219676"/>
            <a:ext cx="1734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HTML</a:t>
            </a:r>
            <a:endParaRPr lang="en" sz="4000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66339" y="8219676"/>
            <a:ext cx="1391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CSS</a:t>
            </a:r>
            <a:endParaRPr lang="en" sz="4000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48714" y="8219676"/>
            <a:ext cx="2648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Javascript</a:t>
            </a:r>
            <a:endParaRPr lang="en" sz="4000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943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9" grpId="0" build="allAtOnce"/>
      <p:bldP spid="2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256650" y="220587"/>
            <a:ext cx="676672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PARTS</a:t>
            </a:r>
            <a:r>
              <a:rPr lang="en-US" sz="400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OF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WEBSITE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2754921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4113106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1396737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5471291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88" y="1712324"/>
            <a:ext cx="11079060" cy="75179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77461" y="1580084"/>
            <a:ext cx="1519968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Header</a:t>
            </a:r>
            <a:endParaRPr lang="en" sz="280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91472" y="2919329"/>
            <a:ext cx="1157689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  <a:sym typeface="Roboto"/>
              </a:rPr>
              <a:t>Body</a:t>
            </a:r>
            <a:endParaRPr lang="en" sz="280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1472" y="4296454"/>
            <a:ext cx="1617751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SideBar</a:t>
            </a:r>
            <a:endParaRPr lang="en" sz="280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1472" y="5635699"/>
            <a:ext cx="1378904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Footer</a:t>
            </a:r>
            <a:endParaRPr lang="en" sz="280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1288" y="1263811"/>
            <a:ext cx="9980579" cy="2178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16375" y="3630371"/>
            <a:ext cx="4280170" cy="45340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23370" y="3891064"/>
            <a:ext cx="2782111" cy="4007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07439" y="3912415"/>
            <a:ext cx="2782111" cy="4007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6834" y="8326877"/>
            <a:ext cx="8579796" cy="11284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8" grpId="0" animBg="1"/>
      <p:bldP spid="22" grpId="0"/>
      <p:bldP spid="23" grpId="0"/>
      <p:bldP spid="24" grpId="0"/>
      <p:bldP spid="25" grpId="0"/>
      <p:bldP spid="2" grpId="0" animBg="1"/>
      <p:bldP spid="3" grpId="0" animBg="1"/>
      <p:bldP spid="4" grpId="0" animBg="1"/>
      <p:bldP spid="15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62DD088-1DBB-4F03-A4FF-E881492EAB94}"/>
              </a:ext>
            </a:extLst>
          </p:cNvPr>
          <p:cNvSpPr/>
          <p:nvPr/>
        </p:nvSpPr>
        <p:spPr>
          <a:xfrm>
            <a:off x="-1" y="-10975"/>
            <a:ext cx="18291175" cy="3133371"/>
          </a:xfrm>
          <a:prstGeom prst="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D7202-9ECB-4946-8E23-579687AC8F9D}"/>
              </a:ext>
            </a:extLst>
          </p:cNvPr>
          <p:cNvSpPr txBox="1"/>
          <p:nvPr/>
        </p:nvSpPr>
        <p:spPr>
          <a:xfrm>
            <a:off x="1260575" y="3941664"/>
            <a:ext cx="1521790" cy="83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dirty="0">
                <a:solidFill>
                  <a:srgbClr val="972CB4"/>
                </a:solidFill>
                <a:latin typeface="Pe-icon-7-stroke" pitchFamily="2" charset="0"/>
              </a:rPr>
              <a:t></a:t>
            </a:r>
            <a:endParaRPr lang="ru-RU" sz="4801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0EEA9-0755-4CD1-8409-4CF9275E2337}"/>
              </a:ext>
            </a:extLst>
          </p:cNvPr>
          <p:cNvSpPr txBox="1"/>
          <p:nvPr/>
        </p:nvSpPr>
        <p:spPr>
          <a:xfrm>
            <a:off x="1260575" y="5224958"/>
            <a:ext cx="1521790" cy="83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dirty="0">
                <a:solidFill>
                  <a:srgbClr val="972CB4"/>
                </a:solidFill>
                <a:latin typeface="Pe-icon-7-stroke" pitchFamily="2" charset="0"/>
              </a:rPr>
              <a:t></a:t>
            </a:r>
            <a:endParaRPr lang="ru-RU" sz="4801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2EC39A-BA98-4033-A65F-15EC3673AC34}"/>
              </a:ext>
            </a:extLst>
          </p:cNvPr>
          <p:cNvSpPr txBox="1"/>
          <p:nvPr/>
        </p:nvSpPr>
        <p:spPr>
          <a:xfrm>
            <a:off x="1260575" y="6508252"/>
            <a:ext cx="1521790" cy="83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dirty="0">
                <a:solidFill>
                  <a:srgbClr val="972CB4"/>
                </a:solidFill>
                <a:latin typeface="Pe-icon-7-stroke" pitchFamily="2" charset="0"/>
              </a:rPr>
              <a:t></a:t>
            </a:r>
            <a:endParaRPr lang="ru-RU" sz="4801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3891065" y="1163912"/>
            <a:ext cx="1042805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First Website goes live (1991)</a:t>
            </a:r>
            <a:endParaRPr lang="ru-RU" sz="4001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2468385" y="4204718"/>
            <a:ext cx="965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Primary Function was to provide information </a:t>
            </a:r>
            <a:endParaRPr lang="ru-RU" sz="2400" dirty="0"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2468385" y="6692989"/>
            <a:ext cx="965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Lightweight , optimized for slow internet connections</a:t>
            </a:r>
            <a:endParaRPr lang="ru-RU" sz="2400" dirty="0">
              <a:latin typeface="Robo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2468385" y="5412056"/>
            <a:ext cx="965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Images and media were not supported</a:t>
            </a:r>
            <a:endParaRPr lang="ru-RU" sz="2400" dirty="0">
              <a:latin typeface="Robot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274F85-9F78-4507-BDDF-1CC5B82CE607}"/>
              </a:ext>
            </a:extLst>
          </p:cNvPr>
          <p:cNvSpPr txBox="1"/>
          <p:nvPr/>
        </p:nvSpPr>
        <p:spPr>
          <a:xfrm>
            <a:off x="1457072" y="7791544"/>
            <a:ext cx="1128796" cy="7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dirty="0">
                <a:solidFill>
                  <a:srgbClr val="972CB4"/>
                </a:solidFill>
                <a:latin typeface="Pe-icon-7-stroke" pitchFamily="2" charset="0"/>
              </a:rPr>
              <a:t></a:t>
            </a:r>
            <a:endParaRPr lang="ru-RU" sz="4001" dirty="0">
              <a:solidFill>
                <a:srgbClr val="972CB4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D93B36-44F4-42FA-96BD-3B4350545F31}"/>
              </a:ext>
            </a:extLst>
          </p:cNvPr>
          <p:cNvSpPr txBox="1"/>
          <p:nvPr/>
        </p:nvSpPr>
        <p:spPr>
          <a:xfrm>
            <a:off x="2468385" y="7927828"/>
            <a:ext cx="965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Interactivity was limited to links that brought you to other pages</a:t>
            </a:r>
            <a:endParaRPr lang="ru-RU" sz="24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937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5" grpId="0"/>
      <p:bldP spid="39" grpId="0"/>
      <p:bldP spid="18" grpId="0"/>
      <p:bldP spid="24" grpId="0"/>
      <p:bldP spid="19" grpId="0"/>
      <p:bldP spid="22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5178846" y="376229"/>
            <a:ext cx="676672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TYPES OF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WEBSITE</a:t>
            </a:r>
            <a:endParaRPr lang="ru-RU" sz="400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2502002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DBFBD41-D9E2-49AB-B283-464FB0420CA3}"/>
              </a:ext>
            </a:extLst>
          </p:cNvPr>
          <p:cNvSpPr/>
          <p:nvPr/>
        </p:nvSpPr>
        <p:spPr>
          <a:xfrm>
            <a:off x="256651" y="5331492"/>
            <a:ext cx="890043" cy="890044"/>
          </a:xfrm>
          <a:prstGeom prst="ellipse">
            <a:avLst/>
          </a:prstGeom>
          <a:solidFill>
            <a:srgbClr val="972CB4"/>
          </a:solidFill>
          <a:ln w="381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282776" y="2743716"/>
            <a:ext cx="10339818" cy="1672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  <a:sym typeface="Roboto"/>
              </a:rPr>
              <a:t>Static Website :</a:t>
            </a: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static website is made up of webpages created using HTML, CSS and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Javascript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The content won’t be changed unless the original html code is edited</a:t>
            </a:r>
            <a:endParaRPr lang="en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2776" y="5552222"/>
            <a:ext cx="15474173" cy="1857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" sz="2801" dirty="0" smtClean="0">
                <a:latin typeface="Roboto"/>
              </a:rPr>
              <a:t>Dynamic Website :</a:t>
            </a: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a dynamic website all of your data and content are organized in a database 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backend content management system</a:t>
            </a:r>
          </a:p>
          <a:p>
            <a:pPr marL="152430">
              <a:spcBef>
                <a:spcPts val="1600"/>
              </a:spcBef>
              <a:buClr>
                <a:schemeClr val="dk1"/>
              </a:buClr>
              <a:buSzPts val="1200"/>
            </a:pPr>
            <a:endParaRPr lang="en" sz="3600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" name="Google Shape;739;p31"/>
          <p:cNvGrpSpPr/>
          <p:nvPr/>
        </p:nvGrpSpPr>
        <p:grpSpPr>
          <a:xfrm>
            <a:off x="14201967" y="2207839"/>
            <a:ext cx="2554982" cy="2208258"/>
            <a:chOff x="-3137650" y="2787000"/>
            <a:chExt cx="291450" cy="257575"/>
          </a:xfrm>
        </p:grpSpPr>
        <p:sp>
          <p:nvSpPr>
            <p:cNvPr id="16" name="Google Shape;740;p31"/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17" name="Google Shape;741;p31"/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19" name="Google Shape;742;p31"/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rgbClr val="ED7D3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20" name="Google Shape;743;p31"/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26" name="Google Shape;744;p31"/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972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27" name="Google Shape;745;p31"/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972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28" name="Google Shape;746;p31"/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972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29" name="Google Shape;747;p31"/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972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8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9871509" y="5585856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14256490" y="5585856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5486525" y="4076330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9871507" y="4076330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14256487" y="4096663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5486525" y="5607491"/>
            <a:ext cx="3207787" cy="7575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30CE06-74F1-4E38-8B67-E9CC219366B2}"/>
              </a:ext>
            </a:extLst>
          </p:cNvPr>
          <p:cNvSpPr txBox="1"/>
          <p:nvPr/>
        </p:nvSpPr>
        <p:spPr>
          <a:xfrm>
            <a:off x="5739328" y="4273331"/>
            <a:ext cx="3627851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 Let People Find You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7CD3A3-D4ED-44BC-8EC2-5697A96EB192}"/>
              </a:ext>
            </a:extLst>
          </p:cNvPr>
          <p:cNvSpPr txBox="1"/>
          <p:nvPr/>
        </p:nvSpPr>
        <p:spPr>
          <a:xfrm>
            <a:off x="10418600" y="4266492"/>
            <a:ext cx="3627851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 Increase Sales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6F3439-DBB1-4C4B-82EE-5210CF236BF0}"/>
              </a:ext>
            </a:extLst>
          </p:cNvPr>
          <p:cNvSpPr txBox="1"/>
          <p:nvPr/>
        </p:nvSpPr>
        <p:spPr>
          <a:xfrm>
            <a:off x="14046459" y="4273331"/>
            <a:ext cx="3627851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Customer Support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 </a:t>
            </a:r>
            <a:endParaRPr lang="ru-RU" dirty="0">
              <a:solidFill>
                <a:schemeClr val="bg1">
                  <a:lumMod val="95000"/>
                </a:schemeClr>
              </a:solidFill>
              <a:latin typeface="Raleway Medium" panose="020B0603030101060003" pitchFamily="3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49CB02-20A9-4467-8450-BB37CA8413F1}"/>
              </a:ext>
            </a:extLst>
          </p:cNvPr>
          <p:cNvSpPr txBox="1"/>
          <p:nvPr/>
        </p:nvSpPr>
        <p:spPr>
          <a:xfrm>
            <a:off x="9661477" y="5776980"/>
            <a:ext cx="3627851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Information Delivery</a:t>
            </a:r>
            <a:endParaRPr lang="ru-RU" b="1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273A66-2ED5-4C1B-A8B5-0274FD77F311}"/>
              </a:ext>
            </a:extLst>
          </p:cNvPr>
          <p:cNvSpPr txBox="1"/>
          <p:nvPr/>
        </p:nvSpPr>
        <p:spPr>
          <a:xfrm>
            <a:off x="14046459" y="5776980"/>
            <a:ext cx="3627851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Minimize cost</a:t>
            </a:r>
            <a:endParaRPr lang="ru-RU" b="1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CC70E-017A-4C2B-91F4-833345423922}"/>
              </a:ext>
            </a:extLst>
          </p:cNvPr>
          <p:cNvSpPr txBox="1"/>
          <p:nvPr/>
        </p:nvSpPr>
        <p:spPr>
          <a:xfrm>
            <a:off x="5739327" y="5801585"/>
            <a:ext cx="362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Authoritative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Montserrat" panose="020B0604020202020204" charset="0"/>
              </a:rPr>
              <a:t> Resource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FC496FC-9179-4F7A-B237-CF2DC131722B}"/>
              </a:ext>
            </a:extLst>
          </p:cNvPr>
          <p:cNvSpPr/>
          <p:nvPr/>
        </p:nvSpPr>
        <p:spPr>
          <a:xfrm rot="2700000">
            <a:off x="787408" y="1096020"/>
            <a:ext cx="3422352" cy="3364016"/>
          </a:xfrm>
          <a:prstGeom prst="rect">
            <a:avLst/>
          </a:prstGeom>
          <a:noFill/>
          <a:ln w="76200">
            <a:solidFill>
              <a:srgbClr val="972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72CB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417846" y="1623866"/>
            <a:ext cx="416147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spc="600" dirty="0" smtClean="0"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US" sz="36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MAIN</a:t>
            </a:r>
            <a:r>
              <a:rPr lang="en-US" sz="3600" spc="600" dirty="0" smtClean="0">
                <a:solidFill>
                  <a:srgbClr val="FF616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3600" b="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OBJECTIVES</a:t>
            </a:r>
          </a:p>
          <a:p>
            <a:pPr algn="ctr"/>
            <a:endParaRPr lang="ru-RU" sz="3600" b="1" spc="600" dirty="0">
              <a:solidFill>
                <a:srgbClr val="ED7D3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40" grpId="0" animBg="1"/>
      <p:bldP spid="41" grpId="0" animBg="1"/>
      <p:bldP spid="42" grpId="0" animBg="1"/>
      <p:bldP spid="25" grpId="0" animBg="1"/>
      <p:bldP spid="34" grpId="0"/>
      <p:bldP spid="35" grpId="0"/>
      <p:bldP spid="36" grpId="0"/>
      <p:bldP spid="39" grpId="0"/>
      <p:bldP spid="23" grpId="0"/>
      <p:bldP spid="2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F5EFCA-BC38-47DA-BFE5-5D89137053F5}"/>
              </a:ext>
            </a:extLst>
          </p:cNvPr>
          <p:cNvSpPr/>
          <p:nvPr/>
        </p:nvSpPr>
        <p:spPr>
          <a:xfrm>
            <a:off x="1018485" y="2953803"/>
            <a:ext cx="410381" cy="6261346"/>
          </a:xfrm>
          <a:prstGeom prst="rect">
            <a:avLst/>
          </a:prstGeom>
          <a:solidFill>
            <a:srgbClr val="972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72CB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B50E5-BE31-455D-8EC0-90DCA8ECA555}"/>
              </a:ext>
            </a:extLst>
          </p:cNvPr>
          <p:cNvSpPr txBox="1"/>
          <p:nvPr/>
        </p:nvSpPr>
        <p:spPr>
          <a:xfrm>
            <a:off x="4980562" y="417491"/>
            <a:ext cx="663197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WEBSITE</a:t>
            </a:r>
            <a:r>
              <a:rPr lang="en-US" sz="4001" spc="600" dirty="0" smtClean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001" spc="600" dirty="0" smtClean="0">
                <a:solidFill>
                  <a:srgbClr val="ED7D31"/>
                </a:solidFill>
                <a:latin typeface="Montserrat" charset="0"/>
                <a:ea typeface="Montserrat" charset="0"/>
                <a:cs typeface="Montserrat" charset="0"/>
              </a:rPr>
              <a:t>SERVICES</a:t>
            </a:r>
            <a:r>
              <a:rPr lang="en-US" sz="4001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endParaRPr lang="ru-RU" sz="4001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2" y="3572404"/>
            <a:ext cx="585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Responsive Design suitable for all device screens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9" name="Google Shape;1452;p58"/>
          <p:cNvGrpSpPr/>
          <p:nvPr/>
        </p:nvGrpSpPr>
        <p:grpSpPr>
          <a:xfrm>
            <a:off x="10884722" y="4034069"/>
            <a:ext cx="6605609" cy="5662975"/>
            <a:chOff x="1435250" y="482750"/>
            <a:chExt cx="4729925" cy="4729925"/>
          </a:xfrm>
        </p:grpSpPr>
        <p:sp>
          <p:nvSpPr>
            <p:cNvPr id="14" name="Google Shape;1453;p58"/>
            <p:cNvSpPr/>
            <p:nvPr/>
          </p:nvSpPr>
          <p:spPr>
            <a:xfrm>
              <a:off x="1435250" y="2929250"/>
              <a:ext cx="3180475" cy="2283425"/>
            </a:xfrm>
            <a:custGeom>
              <a:avLst/>
              <a:gdLst/>
              <a:ahLst/>
              <a:cxnLst/>
              <a:rect l="l" t="t" r="r" b="b"/>
              <a:pathLst>
                <a:path w="127219" h="91337" extrusionOk="0">
                  <a:moveTo>
                    <a:pt x="19573" y="1"/>
                  </a:moveTo>
                  <a:cubicBezTo>
                    <a:pt x="8776" y="1"/>
                    <a:pt x="1" y="8775"/>
                    <a:pt x="1" y="19572"/>
                  </a:cubicBezTo>
                  <a:lnTo>
                    <a:pt x="1" y="91336"/>
                  </a:lnTo>
                  <a:lnTo>
                    <a:pt x="88075" y="91336"/>
                  </a:lnTo>
                  <a:lnTo>
                    <a:pt x="88075" y="29358"/>
                  </a:lnTo>
                  <a:lnTo>
                    <a:pt x="127218" y="68502"/>
                  </a:lnTo>
                  <a:lnTo>
                    <a:pt x="127218" y="35882"/>
                  </a:lnTo>
                  <a:lnTo>
                    <a:pt x="96132" y="4796"/>
                  </a:lnTo>
                  <a:cubicBezTo>
                    <a:pt x="93065" y="1729"/>
                    <a:pt x="88923" y="1"/>
                    <a:pt x="8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4;p58"/>
            <p:cNvSpPr/>
            <p:nvPr/>
          </p:nvSpPr>
          <p:spPr>
            <a:xfrm>
              <a:off x="1484200" y="4046475"/>
              <a:ext cx="472200" cy="456100"/>
            </a:xfrm>
            <a:custGeom>
              <a:avLst/>
              <a:gdLst/>
              <a:ahLst/>
              <a:cxnLst/>
              <a:rect l="l" t="t" r="r" b="b"/>
              <a:pathLst>
                <a:path w="18888" h="18244" extrusionOk="0">
                  <a:moveTo>
                    <a:pt x="3601" y="1"/>
                  </a:moveTo>
                  <a:cubicBezTo>
                    <a:pt x="2765" y="1"/>
                    <a:pt x="1925" y="327"/>
                    <a:pt x="1272" y="979"/>
                  </a:cubicBezTo>
                  <a:cubicBezTo>
                    <a:pt x="0" y="2252"/>
                    <a:pt x="0" y="4307"/>
                    <a:pt x="1272" y="5579"/>
                  </a:cubicBezTo>
                  <a:lnTo>
                    <a:pt x="12983" y="17289"/>
                  </a:lnTo>
                  <a:cubicBezTo>
                    <a:pt x="13619" y="17925"/>
                    <a:pt x="14451" y="18243"/>
                    <a:pt x="15283" y="18243"/>
                  </a:cubicBezTo>
                  <a:cubicBezTo>
                    <a:pt x="16114" y="18243"/>
                    <a:pt x="16946" y="17925"/>
                    <a:pt x="17582" y="17289"/>
                  </a:cubicBezTo>
                  <a:cubicBezTo>
                    <a:pt x="18887" y="15985"/>
                    <a:pt x="18887" y="13929"/>
                    <a:pt x="17582" y="12657"/>
                  </a:cubicBezTo>
                  <a:lnTo>
                    <a:pt x="5904" y="979"/>
                  </a:lnTo>
                  <a:cubicBezTo>
                    <a:pt x="5268" y="327"/>
                    <a:pt x="4436" y="1"/>
                    <a:pt x="3601" y="1"/>
                  </a:cubicBezTo>
                  <a:close/>
                </a:path>
              </a:pathLst>
            </a:custGeom>
            <a:solidFill>
              <a:srgbClr val="A85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5;p58"/>
            <p:cNvSpPr/>
            <p:nvPr/>
          </p:nvSpPr>
          <p:spPr>
            <a:xfrm>
              <a:off x="1891950" y="3557800"/>
              <a:ext cx="512950" cy="496250"/>
            </a:xfrm>
            <a:custGeom>
              <a:avLst/>
              <a:gdLst/>
              <a:ahLst/>
              <a:cxnLst/>
              <a:rect l="l" t="t" r="r" b="b"/>
              <a:pathLst>
                <a:path w="20518" h="19850" extrusionOk="0">
                  <a:moveTo>
                    <a:pt x="3601" y="0"/>
                  </a:moveTo>
                  <a:cubicBezTo>
                    <a:pt x="2765" y="0"/>
                    <a:pt x="1925" y="318"/>
                    <a:pt x="1272" y="954"/>
                  </a:cubicBezTo>
                  <a:cubicBezTo>
                    <a:pt x="0" y="2227"/>
                    <a:pt x="0" y="4282"/>
                    <a:pt x="1272" y="5554"/>
                  </a:cubicBezTo>
                  <a:lnTo>
                    <a:pt x="14614" y="18895"/>
                  </a:lnTo>
                  <a:cubicBezTo>
                    <a:pt x="15250" y="19531"/>
                    <a:pt x="16082" y="19850"/>
                    <a:pt x="16913" y="19850"/>
                  </a:cubicBezTo>
                  <a:cubicBezTo>
                    <a:pt x="17745" y="19850"/>
                    <a:pt x="18577" y="19531"/>
                    <a:pt x="19213" y="18895"/>
                  </a:cubicBezTo>
                  <a:cubicBezTo>
                    <a:pt x="20518" y="17591"/>
                    <a:pt x="20518" y="15536"/>
                    <a:pt x="19213" y="14263"/>
                  </a:cubicBezTo>
                  <a:lnTo>
                    <a:pt x="5904" y="954"/>
                  </a:lnTo>
                  <a:cubicBezTo>
                    <a:pt x="5268" y="318"/>
                    <a:pt x="4436" y="0"/>
                    <a:pt x="3601" y="0"/>
                  </a:cubicBezTo>
                  <a:close/>
                </a:path>
              </a:pathLst>
            </a:custGeom>
            <a:solidFill>
              <a:srgbClr val="A85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56;p58"/>
            <p:cNvSpPr/>
            <p:nvPr/>
          </p:nvSpPr>
          <p:spPr>
            <a:xfrm>
              <a:off x="4615700" y="3663200"/>
              <a:ext cx="1549475" cy="1549475"/>
            </a:xfrm>
            <a:custGeom>
              <a:avLst/>
              <a:gdLst/>
              <a:ahLst/>
              <a:cxnLst/>
              <a:rect l="l" t="t" r="r" b="b"/>
              <a:pathLst>
                <a:path w="61979" h="61979" extrusionOk="0">
                  <a:moveTo>
                    <a:pt x="0" y="0"/>
                  </a:moveTo>
                  <a:lnTo>
                    <a:pt x="0" y="61978"/>
                  </a:lnTo>
                  <a:lnTo>
                    <a:pt x="61978" y="61978"/>
                  </a:lnTo>
                  <a:lnTo>
                    <a:pt x="61978" y="0"/>
                  </a:lnTo>
                  <a:close/>
                </a:path>
              </a:pathLst>
            </a:custGeom>
            <a:solidFill>
              <a:srgbClr val="ED7D31"/>
            </a:solidFill>
            <a:ln>
              <a:solidFill>
                <a:srgbClr val="ED7D3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57;p58"/>
            <p:cNvSpPr/>
            <p:nvPr/>
          </p:nvSpPr>
          <p:spPr>
            <a:xfrm>
              <a:off x="3310900" y="4886450"/>
              <a:ext cx="1304825" cy="326225"/>
            </a:xfrm>
            <a:custGeom>
              <a:avLst/>
              <a:gdLst/>
              <a:ahLst/>
              <a:cxnLst/>
              <a:rect l="l" t="t" r="r" b="b"/>
              <a:pathLst>
                <a:path w="52193" h="13049" extrusionOk="0">
                  <a:moveTo>
                    <a:pt x="1" y="0"/>
                  </a:moveTo>
                  <a:lnTo>
                    <a:pt x="1" y="6524"/>
                  </a:lnTo>
                  <a:cubicBezTo>
                    <a:pt x="1" y="10112"/>
                    <a:pt x="2936" y="13048"/>
                    <a:pt x="6525" y="13048"/>
                  </a:cubicBezTo>
                  <a:lnTo>
                    <a:pt x="52192" y="13048"/>
                  </a:lnTo>
                  <a:lnTo>
                    <a:pt x="52192" y="0"/>
                  </a:lnTo>
                  <a:close/>
                </a:path>
              </a:pathLst>
            </a:custGeom>
            <a:solidFill>
              <a:srgbClr val="2B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58;p58"/>
            <p:cNvSpPr/>
            <p:nvPr/>
          </p:nvSpPr>
          <p:spPr>
            <a:xfrm>
              <a:off x="2413850" y="2684600"/>
              <a:ext cx="489325" cy="733550"/>
            </a:xfrm>
            <a:custGeom>
              <a:avLst/>
              <a:gdLst/>
              <a:ahLst/>
              <a:cxnLst/>
              <a:rect l="l" t="t" r="r" b="b"/>
              <a:pathLst>
                <a:path w="19573" h="29342" extrusionOk="0">
                  <a:moveTo>
                    <a:pt x="1" y="1"/>
                  </a:moveTo>
                  <a:lnTo>
                    <a:pt x="1" y="19573"/>
                  </a:lnTo>
                  <a:cubicBezTo>
                    <a:pt x="1" y="24335"/>
                    <a:pt x="3426" y="28412"/>
                    <a:pt x="8123" y="29195"/>
                  </a:cubicBezTo>
                  <a:cubicBezTo>
                    <a:pt x="8688" y="29293"/>
                    <a:pt x="9252" y="29341"/>
                    <a:pt x="9809" y="29341"/>
                  </a:cubicBezTo>
                  <a:cubicBezTo>
                    <a:pt x="13883" y="29341"/>
                    <a:pt x="17612" y="26795"/>
                    <a:pt x="19018" y="22834"/>
                  </a:cubicBezTo>
                  <a:cubicBezTo>
                    <a:pt x="19377" y="21791"/>
                    <a:pt x="19573" y="20682"/>
                    <a:pt x="19573" y="19573"/>
                  </a:cubicBezTo>
                  <a:lnTo>
                    <a:pt x="19573" y="1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59;p58"/>
            <p:cNvSpPr/>
            <p:nvPr/>
          </p:nvSpPr>
          <p:spPr>
            <a:xfrm>
              <a:off x="2576950" y="2684600"/>
              <a:ext cx="326225" cy="570875"/>
            </a:xfrm>
            <a:custGeom>
              <a:avLst/>
              <a:gdLst/>
              <a:ahLst/>
              <a:cxnLst/>
              <a:rect l="l" t="t" r="r" b="b"/>
              <a:pathLst>
                <a:path w="13049" h="22835" extrusionOk="0">
                  <a:moveTo>
                    <a:pt x="1" y="1"/>
                  </a:moveTo>
                  <a:lnTo>
                    <a:pt x="1" y="13049"/>
                  </a:lnTo>
                  <a:cubicBezTo>
                    <a:pt x="1" y="18463"/>
                    <a:pt x="4372" y="22834"/>
                    <a:pt x="9787" y="22834"/>
                  </a:cubicBezTo>
                  <a:lnTo>
                    <a:pt x="12494" y="22834"/>
                  </a:lnTo>
                  <a:cubicBezTo>
                    <a:pt x="12853" y="21791"/>
                    <a:pt x="13049" y="20682"/>
                    <a:pt x="13049" y="19573"/>
                  </a:cubicBezTo>
                  <a:lnTo>
                    <a:pt x="13049" y="1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0;p58"/>
            <p:cNvSpPr/>
            <p:nvPr/>
          </p:nvSpPr>
          <p:spPr>
            <a:xfrm>
              <a:off x="1924550" y="4030175"/>
              <a:ext cx="2691175" cy="856300"/>
            </a:xfrm>
            <a:custGeom>
              <a:avLst/>
              <a:gdLst/>
              <a:ahLst/>
              <a:cxnLst/>
              <a:rect l="l" t="t" r="r" b="b"/>
              <a:pathLst>
                <a:path w="107647" h="34252" extrusionOk="0">
                  <a:moveTo>
                    <a:pt x="17942" y="0"/>
                  </a:moveTo>
                  <a:lnTo>
                    <a:pt x="1" y="17941"/>
                  </a:lnTo>
                  <a:lnTo>
                    <a:pt x="8678" y="26618"/>
                  </a:lnTo>
                  <a:cubicBezTo>
                    <a:pt x="13571" y="31511"/>
                    <a:pt x="20193" y="34251"/>
                    <a:pt x="27108" y="34251"/>
                  </a:cubicBezTo>
                  <a:lnTo>
                    <a:pt x="75027" y="34251"/>
                  </a:lnTo>
                  <a:lnTo>
                    <a:pt x="88075" y="24465"/>
                  </a:lnTo>
                  <a:lnTo>
                    <a:pt x="99720" y="33207"/>
                  </a:lnTo>
                  <a:cubicBezTo>
                    <a:pt x="100633" y="33892"/>
                    <a:pt x="101742" y="34251"/>
                    <a:pt x="102851" y="34251"/>
                  </a:cubicBezTo>
                  <a:cubicBezTo>
                    <a:pt x="105494" y="34251"/>
                    <a:pt x="107646" y="32098"/>
                    <a:pt x="107646" y="29456"/>
                  </a:cubicBezTo>
                  <a:cubicBezTo>
                    <a:pt x="107646" y="28347"/>
                    <a:pt x="107255" y="27271"/>
                    <a:pt x="106537" y="26390"/>
                  </a:cubicBezTo>
                  <a:lnTo>
                    <a:pt x="95512" y="13146"/>
                  </a:lnTo>
                  <a:cubicBezTo>
                    <a:pt x="92870" y="9982"/>
                    <a:pt x="88955" y="8155"/>
                    <a:pt x="84845" y="8155"/>
                  </a:cubicBezTo>
                  <a:cubicBezTo>
                    <a:pt x="82660" y="8155"/>
                    <a:pt x="80539" y="8645"/>
                    <a:pt x="78615" y="9623"/>
                  </a:cubicBezTo>
                  <a:lnTo>
                    <a:pt x="68503" y="14679"/>
                  </a:lnTo>
                  <a:lnTo>
                    <a:pt x="32621" y="14679"/>
                  </a:lnTo>
                  <a:lnTo>
                    <a:pt x="17942" y="0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1;p58"/>
            <p:cNvSpPr/>
            <p:nvPr/>
          </p:nvSpPr>
          <p:spPr>
            <a:xfrm>
              <a:off x="3963300" y="3581650"/>
              <a:ext cx="652425" cy="1060175"/>
            </a:xfrm>
            <a:custGeom>
              <a:avLst/>
              <a:gdLst/>
              <a:ahLst/>
              <a:cxnLst/>
              <a:rect l="l" t="t" r="r" b="b"/>
              <a:pathLst>
                <a:path w="26097" h="42407" extrusionOk="0">
                  <a:moveTo>
                    <a:pt x="16310" y="0"/>
                  </a:moveTo>
                  <a:lnTo>
                    <a:pt x="1" y="16310"/>
                  </a:lnTo>
                  <a:lnTo>
                    <a:pt x="26096" y="42406"/>
                  </a:lnTo>
                  <a:lnTo>
                    <a:pt x="26096" y="9786"/>
                  </a:lnTo>
                  <a:lnTo>
                    <a:pt x="16310" y="0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62;p58"/>
            <p:cNvSpPr/>
            <p:nvPr/>
          </p:nvSpPr>
          <p:spPr>
            <a:xfrm>
              <a:off x="5186550" y="4152500"/>
              <a:ext cx="489325" cy="489325"/>
            </a:xfrm>
            <a:custGeom>
              <a:avLst/>
              <a:gdLst/>
              <a:ahLst/>
              <a:cxnLst/>
              <a:rect l="l" t="t" r="r" b="b"/>
              <a:pathLst>
                <a:path w="19573" h="19573" extrusionOk="0">
                  <a:moveTo>
                    <a:pt x="9786" y="0"/>
                  </a:moveTo>
                  <a:cubicBezTo>
                    <a:pt x="4371" y="0"/>
                    <a:pt x="0" y="4371"/>
                    <a:pt x="0" y="9786"/>
                  </a:cubicBezTo>
                  <a:cubicBezTo>
                    <a:pt x="0" y="15201"/>
                    <a:pt x="4371" y="19572"/>
                    <a:pt x="9786" y="19572"/>
                  </a:cubicBezTo>
                  <a:cubicBezTo>
                    <a:pt x="15201" y="19572"/>
                    <a:pt x="19572" y="15201"/>
                    <a:pt x="19572" y="9786"/>
                  </a:cubicBezTo>
                  <a:cubicBezTo>
                    <a:pt x="19572" y="4371"/>
                    <a:pt x="15201" y="0"/>
                    <a:pt x="9786" y="0"/>
                  </a:cubicBezTo>
                  <a:close/>
                </a:path>
              </a:pathLst>
            </a:custGeom>
            <a:solidFill>
              <a:srgbClr val="2B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63;p58"/>
            <p:cNvSpPr/>
            <p:nvPr/>
          </p:nvSpPr>
          <p:spPr>
            <a:xfrm>
              <a:off x="3555550" y="482750"/>
              <a:ext cx="2609625" cy="2772725"/>
            </a:xfrm>
            <a:custGeom>
              <a:avLst/>
              <a:gdLst/>
              <a:ahLst/>
              <a:cxnLst/>
              <a:rect l="l" t="t" r="r" b="b"/>
              <a:pathLst>
                <a:path w="104385" h="110909" extrusionOk="0">
                  <a:moveTo>
                    <a:pt x="6525" y="1"/>
                  </a:moveTo>
                  <a:cubicBezTo>
                    <a:pt x="2936" y="1"/>
                    <a:pt x="1" y="2937"/>
                    <a:pt x="1" y="6525"/>
                  </a:cubicBezTo>
                  <a:lnTo>
                    <a:pt x="1" y="88075"/>
                  </a:lnTo>
                  <a:cubicBezTo>
                    <a:pt x="1" y="91663"/>
                    <a:pt x="2936" y="94599"/>
                    <a:pt x="6525" y="94599"/>
                  </a:cubicBezTo>
                  <a:lnTo>
                    <a:pt x="48930" y="94599"/>
                  </a:lnTo>
                  <a:lnTo>
                    <a:pt x="71764" y="110908"/>
                  </a:lnTo>
                  <a:lnTo>
                    <a:pt x="71764" y="94599"/>
                  </a:lnTo>
                  <a:lnTo>
                    <a:pt x="97860" y="94599"/>
                  </a:lnTo>
                  <a:cubicBezTo>
                    <a:pt x="101448" y="94599"/>
                    <a:pt x="104384" y="91663"/>
                    <a:pt x="104384" y="88075"/>
                  </a:cubicBezTo>
                  <a:lnTo>
                    <a:pt x="104384" y="6525"/>
                  </a:lnTo>
                  <a:cubicBezTo>
                    <a:pt x="104384" y="2937"/>
                    <a:pt x="101448" y="1"/>
                    <a:pt x="97860" y="1"/>
                  </a:cubicBezTo>
                  <a:close/>
                </a:path>
              </a:pathLst>
            </a:custGeom>
            <a:solidFill>
              <a:srgbClr val="972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64;p58"/>
            <p:cNvSpPr/>
            <p:nvPr/>
          </p:nvSpPr>
          <p:spPr>
            <a:xfrm>
              <a:off x="3881750" y="10536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1" y="1"/>
                  </a:moveTo>
                  <a:lnTo>
                    <a:pt x="1" y="6525"/>
                  </a:lnTo>
                  <a:lnTo>
                    <a:pt x="6525" y="652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65;p58"/>
            <p:cNvSpPr/>
            <p:nvPr/>
          </p:nvSpPr>
          <p:spPr>
            <a:xfrm>
              <a:off x="4289500" y="1053600"/>
              <a:ext cx="489325" cy="163125"/>
            </a:xfrm>
            <a:custGeom>
              <a:avLst/>
              <a:gdLst/>
              <a:ahLst/>
              <a:cxnLst/>
              <a:rect l="l" t="t" r="r" b="b"/>
              <a:pathLst>
                <a:path w="19573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19572" y="6525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66;p58"/>
            <p:cNvSpPr/>
            <p:nvPr/>
          </p:nvSpPr>
          <p:spPr>
            <a:xfrm>
              <a:off x="4941900" y="10536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6524" y="6525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67;p58"/>
            <p:cNvSpPr/>
            <p:nvPr/>
          </p:nvSpPr>
          <p:spPr>
            <a:xfrm>
              <a:off x="3881750" y="13798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1" y="1"/>
                  </a:moveTo>
                  <a:lnTo>
                    <a:pt x="1" y="6525"/>
                  </a:lnTo>
                  <a:lnTo>
                    <a:pt x="6525" y="652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68;p58"/>
            <p:cNvSpPr/>
            <p:nvPr/>
          </p:nvSpPr>
          <p:spPr>
            <a:xfrm>
              <a:off x="4289500" y="1379800"/>
              <a:ext cx="244675" cy="163125"/>
            </a:xfrm>
            <a:custGeom>
              <a:avLst/>
              <a:gdLst/>
              <a:ahLst/>
              <a:cxnLst/>
              <a:rect l="l" t="t" r="r" b="b"/>
              <a:pathLst>
                <a:path w="9787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9786" y="6525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69;p58"/>
            <p:cNvSpPr/>
            <p:nvPr/>
          </p:nvSpPr>
          <p:spPr>
            <a:xfrm>
              <a:off x="4697250" y="1379800"/>
              <a:ext cx="897075" cy="163125"/>
            </a:xfrm>
            <a:custGeom>
              <a:avLst/>
              <a:gdLst/>
              <a:ahLst/>
              <a:cxnLst/>
              <a:rect l="l" t="t" r="r" b="b"/>
              <a:pathLst>
                <a:path w="35883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35882" y="6525"/>
                  </a:lnTo>
                  <a:lnTo>
                    <a:pt x="35882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70;p58"/>
            <p:cNvSpPr/>
            <p:nvPr/>
          </p:nvSpPr>
          <p:spPr>
            <a:xfrm>
              <a:off x="3881750" y="17060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1" y="1"/>
                  </a:moveTo>
                  <a:lnTo>
                    <a:pt x="1" y="6525"/>
                  </a:lnTo>
                  <a:lnTo>
                    <a:pt x="6525" y="652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71;p58"/>
            <p:cNvSpPr/>
            <p:nvPr/>
          </p:nvSpPr>
          <p:spPr>
            <a:xfrm>
              <a:off x="4289500" y="1706000"/>
              <a:ext cx="652425" cy="163125"/>
            </a:xfrm>
            <a:custGeom>
              <a:avLst/>
              <a:gdLst/>
              <a:ahLst/>
              <a:cxnLst/>
              <a:rect l="l" t="t" r="r" b="b"/>
              <a:pathLst>
                <a:path w="26097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26096" y="6525"/>
                  </a:lnTo>
                  <a:lnTo>
                    <a:pt x="26096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72;p58"/>
            <p:cNvSpPr/>
            <p:nvPr/>
          </p:nvSpPr>
          <p:spPr>
            <a:xfrm>
              <a:off x="5105000" y="17060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6524" y="6525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73;p58"/>
            <p:cNvSpPr/>
            <p:nvPr/>
          </p:nvSpPr>
          <p:spPr>
            <a:xfrm>
              <a:off x="3881750" y="20322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1" y="1"/>
                  </a:moveTo>
                  <a:lnTo>
                    <a:pt x="1" y="6525"/>
                  </a:lnTo>
                  <a:lnTo>
                    <a:pt x="6525" y="652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74;p58"/>
            <p:cNvSpPr/>
            <p:nvPr/>
          </p:nvSpPr>
          <p:spPr>
            <a:xfrm>
              <a:off x="4289500" y="2032200"/>
              <a:ext cx="1141725" cy="163125"/>
            </a:xfrm>
            <a:custGeom>
              <a:avLst/>
              <a:gdLst/>
              <a:ahLst/>
              <a:cxnLst/>
              <a:rect l="l" t="t" r="r" b="b"/>
              <a:pathLst>
                <a:path w="45669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45668" y="6525"/>
                  </a:lnTo>
                  <a:lnTo>
                    <a:pt x="45668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75;p58"/>
            <p:cNvSpPr/>
            <p:nvPr/>
          </p:nvSpPr>
          <p:spPr>
            <a:xfrm>
              <a:off x="5594300" y="20322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6524" y="6525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76;p58"/>
            <p:cNvSpPr/>
            <p:nvPr/>
          </p:nvSpPr>
          <p:spPr>
            <a:xfrm>
              <a:off x="3881750" y="23584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1" y="1"/>
                  </a:moveTo>
                  <a:lnTo>
                    <a:pt x="1" y="6525"/>
                  </a:lnTo>
                  <a:lnTo>
                    <a:pt x="6525" y="652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77;p58"/>
            <p:cNvSpPr/>
            <p:nvPr/>
          </p:nvSpPr>
          <p:spPr>
            <a:xfrm>
              <a:off x="4289500" y="2358400"/>
              <a:ext cx="733975" cy="163125"/>
            </a:xfrm>
            <a:custGeom>
              <a:avLst/>
              <a:gdLst/>
              <a:ahLst/>
              <a:cxnLst/>
              <a:rect l="l" t="t" r="r" b="b"/>
              <a:pathLst>
                <a:path w="29359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29358" y="6525"/>
                  </a:lnTo>
                  <a:lnTo>
                    <a:pt x="29358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78;p58"/>
            <p:cNvSpPr/>
            <p:nvPr/>
          </p:nvSpPr>
          <p:spPr>
            <a:xfrm>
              <a:off x="5186550" y="235840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0" y="1"/>
                  </a:moveTo>
                  <a:lnTo>
                    <a:pt x="0" y="6525"/>
                  </a:lnTo>
                  <a:lnTo>
                    <a:pt x="6524" y="6525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AB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79;p58"/>
            <p:cNvSpPr/>
            <p:nvPr/>
          </p:nvSpPr>
          <p:spPr>
            <a:xfrm>
              <a:off x="2413850" y="2358400"/>
              <a:ext cx="652425" cy="733975"/>
            </a:xfrm>
            <a:custGeom>
              <a:avLst/>
              <a:gdLst/>
              <a:ahLst/>
              <a:cxnLst/>
              <a:rect l="l" t="t" r="r" b="b"/>
              <a:pathLst>
                <a:path w="26097" h="29359" extrusionOk="0">
                  <a:moveTo>
                    <a:pt x="9787" y="1"/>
                  </a:moveTo>
                  <a:lnTo>
                    <a:pt x="1" y="9787"/>
                  </a:lnTo>
                  <a:lnTo>
                    <a:pt x="1" y="16311"/>
                  </a:lnTo>
                  <a:cubicBezTo>
                    <a:pt x="1" y="23520"/>
                    <a:pt x="5840" y="29359"/>
                    <a:pt x="13049" y="29359"/>
                  </a:cubicBezTo>
                  <a:cubicBezTo>
                    <a:pt x="20258" y="29359"/>
                    <a:pt x="26097" y="23520"/>
                    <a:pt x="26097" y="16311"/>
                  </a:cubicBezTo>
                  <a:lnTo>
                    <a:pt x="26097" y="1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80;p58"/>
            <p:cNvSpPr/>
            <p:nvPr/>
          </p:nvSpPr>
          <p:spPr>
            <a:xfrm>
              <a:off x="2413850" y="2032200"/>
              <a:ext cx="815525" cy="570875"/>
            </a:xfrm>
            <a:custGeom>
              <a:avLst/>
              <a:gdLst/>
              <a:ahLst/>
              <a:cxnLst/>
              <a:rect l="l" t="t" r="r" b="b"/>
              <a:pathLst>
                <a:path w="32621" h="22835" extrusionOk="0">
                  <a:moveTo>
                    <a:pt x="13049" y="1"/>
                  </a:moveTo>
                  <a:cubicBezTo>
                    <a:pt x="5840" y="1"/>
                    <a:pt x="1" y="5840"/>
                    <a:pt x="1" y="13049"/>
                  </a:cubicBezTo>
                  <a:lnTo>
                    <a:pt x="1" y="22835"/>
                  </a:lnTo>
                  <a:lnTo>
                    <a:pt x="9787" y="13049"/>
                  </a:lnTo>
                  <a:lnTo>
                    <a:pt x="26097" y="13049"/>
                  </a:lnTo>
                  <a:lnTo>
                    <a:pt x="29293" y="11450"/>
                  </a:lnTo>
                  <a:cubicBezTo>
                    <a:pt x="31316" y="10439"/>
                    <a:pt x="32621" y="8351"/>
                    <a:pt x="32621" y="6035"/>
                  </a:cubicBezTo>
                  <a:cubicBezTo>
                    <a:pt x="32621" y="2708"/>
                    <a:pt x="29913" y="1"/>
                    <a:pt x="2658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1;p58"/>
            <p:cNvSpPr/>
            <p:nvPr/>
          </p:nvSpPr>
          <p:spPr>
            <a:xfrm>
              <a:off x="3718650" y="64585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63" y="1"/>
                  </a:moveTo>
                  <a:cubicBezTo>
                    <a:pt x="1468" y="1"/>
                    <a:pt x="1" y="1469"/>
                    <a:pt x="1" y="3263"/>
                  </a:cubicBezTo>
                  <a:cubicBezTo>
                    <a:pt x="1" y="5057"/>
                    <a:pt x="1468" y="6525"/>
                    <a:pt x="3263" y="6525"/>
                  </a:cubicBezTo>
                  <a:cubicBezTo>
                    <a:pt x="5057" y="6525"/>
                    <a:pt x="6525" y="5057"/>
                    <a:pt x="6525" y="3263"/>
                  </a:cubicBezTo>
                  <a:cubicBezTo>
                    <a:pt x="6525" y="1469"/>
                    <a:pt x="5057" y="1"/>
                    <a:pt x="3263" y="1"/>
                  </a:cubicBezTo>
                  <a:close/>
                </a:path>
              </a:pathLst>
            </a:custGeom>
            <a:solidFill>
              <a:srgbClr val="1982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2;p58"/>
            <p:cNvSpPr/>
            <p:nvPr/>
          </p:nvSpPr>
          <p:spPr>
            <a:xfrm>
              <a:off x="3963300" y="64585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63" y="1"/>
                  </a:moveTo>
                  <a:cubicBezTo>
                    <a:pt x="1468" y="1"/>
                    <a:pt x="1" y="1469"/>
                    <a:pt x="1" y="3263"/>
                  </a:cubicBezTo>
                  <a:cubicBezTo>
                    <a:pt x="1" y="5057"/>
                    <a:pt x="1468" y="6525"/>
                    <a:pt x="3263" y="6525"/>
                  </a:cubicBezTo>
                  <a:cubicBezTo>
                    <a:pt x="5057" y="6525"/>
                    <a:pt x="6525" y="5057"/>
                    <a:pt x="6525" y="3263"/>
                  </a:cubicBezTo>
                  <a:cubicBezTo>
                    <a:pt x="6525" y="1469"/>
                    <a:pt x="5057" y="1"/>
                    <a:pt x="3263" y="1"/>
                  </a:cubicBezTo>
                  <a:close/>
                </a:path>
              </a:pathLst>
            </a:custGeom>
            <a:solidFill>
              <a:srgbClr val="22A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3;p58"/>
            <p:cNvSpPr/>
            <p:nvPr/>
          </p:nvSpPr>
          <p:spPr>
            <a:xfrm>
              <a:off x="4207950" y="645850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62" y="1"/>
                  </a:moveTo>
                  <a:cubicBezTo>
                    <a:pt x="1468" y="1"/>
                    <a:pt x="1" y="1469"/>
                    <a:pt x="1" y="3263"/>
                  </a:cubicBezTo>
                  <a:cubicBezTo>
                    <a:pt x="1" y="5057"/>
                    <a:pt x="1468" y="6525"/>
                    <a:pt x="3262" y="6525"/>
                  </a:cubicBezTo>
                  <a:cubicBezTo>
                    <a:pt x="5057" y="6525"/>
                    <a:pt x="6524" y="5057"/>
                    <a:pt x="6524" y="3263"/>
                  </a:cubicBezTo>
                  <a:cubicBezTo>
                    <a:pt x="6524" y="1469"/>
                    <a:pt x="5057" y="1"/>
                    <a:pt x="3262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2" y="4096162"/>
            <a:ext cx="585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Support more than one language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1" y="4681999"/>
            <a:ext cx="585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Search engines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1" y="5263281"/>
            <a:ext cx="5858831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Chat Box and Reviews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0499" y="5791594"/>
            <a:ext cx="6595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Embed google map and other contacting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informations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1" y="6369920"/>
            <a:ext cx="5858831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Smooth design and easy loading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8520" y="6961983"/>
            <a:ext cx="5858831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Easy Browsing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6134C6-2F1E-4A8B-B739-4C0938312382}"/>
              </a:ext>
            </a:extLst>
          </p:cNvPr>
          <p:cNvSpPr txBox="1"/>
          <p:nvPr/>
        </p:nvSpPr>
        <p:spPr>
          <a:xfrm>
            <a:off x="1777572" y="7560851"/>
            <a:ext cx="5858831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Payment through your website</a:t>
            </a:r>
            <a:endParaRPr lang="en-US" sz="16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1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14030</TotalTime>
  <Words>536</Words>
  <Application>Microsoft Office PowerPoint</Application>
  <PresentationFormat>Custom</PresentationFormat>
  <Paragraphs>128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 Light</vt:lpstr>
      <vt:lpstr>Arial</vt:lpstr>
      <vt:lpstr>Roboto</vt:lpstr>
      <vt:lpstr>Pe-icon-7-stroke</vt:lpstr>
      <vt:lpstr>Bebas Neue Light</vt:lpstr>
      <vt:lpstr>Raleway Medium</vt:lpstr>
      <vt:lpstr>Montserrat</vt:lpstr>
      <vt:lpstr>Montserrat Light</vt:lpstr>
      <vt:lpstr>Montserrat Ultra Light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Barko Klaus</dc:creator>
  <cp:lastModifiedBy>RuRi</cp:lastModifiedBy>
  <cp:revision>198</cp:revision>
  <dcterms:created xsi:type="dcterms:W3CDTF">2017-05-30T07:31:50Z</dcterms:created>
  <dcterms:modified xsi:type="dcterms:W3CDTF">2022-03-11T14:09:16Z</dcterms:modified>
</cp:coreProperties>
</file>