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8" r:id="rId1"/>
    <p:sldMasterId id="2147483797" r:id="rId2"/>
    <p:sldMasterId id="2147483816" r:id="rId3"/>
    <p:sldMasterId id="2147483683" r:id="rId4"/>
  </p:sldMasterIdLst>
  <p:notesMasterIdLst>
    <p:notesMasterId r:id="rId16"/>
  </p:notesMasterIdLst>
  <p:handoutMasterIdLst>
    <p:handoutMasterId r:id="rId17"/>
  </p:handoutMasterIdLst>
  <p:sldIdLst>
    <p:sldId id="287" r:id="rId5"/>
    <p:sldId id="294" r:id="rId6"/>
    <p:sldId id="290" r:id="rId7"/>
    <p:sldId id="295" r:id="rId8"/>
    <p:sldId id="296" r:id="rId9"/>
    <p:sldId id="297" r:id="rId10"/>
    <p:sldId id="298" r:id="rId11"/>
    <p:sldId id="299" r:id="rId12"/>
    <p:sldId id="300" r:id="rId13"/>
    <p:sldId id="301" r:id="rId14"/>
    <p:sldId id="280" r:id="rId15"/>
  </p:sldIdLst>
  <p:sldSz cx="12196763" cy="6858000"/>
  <p:notesSz cx="6858000" cy="9144000"/>
  <p:defaultTextStyle>
    <a:defPPr>
      <a:defRPr lang="en-US"/>
    </a:defPPr>
    <a:lvl1pPr marL="0" algn="l" defTabSz="9144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40" algn="l" defTabSz="9144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78" algn="l" defTabSz="9144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718" algn="l" defTabSz="9144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957" algn="l" defTabSz="9144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196" algn="l" defTabSz="9144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435" algn="l" defTabSz="9144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675" algn="l" defTabSz="9144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913" algn="l" defTabSz="9144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Cover page_Image version" id="{E8D0D622-F6C6-F44A-B365-B4A5FF6195C2}">
          <p14:sldIdLst>
            <p14:sldId id="287"/>
          </p14:sldIdLst>
        </p14:section>
        <p14:section name="Contents page" id="{9D221634-295C-7843-AF5C-A0CB4F229241}">
          <p14:sldIdLst>
            <p14:sldId id="294"/>
          </p14:sldIdLst>
        </p14:section>
        <p14:section name="Chapter page" id="{FD05EE94-C931-8C4B-83A2-004B32AA1207}">
          <p14:sldIdLst>
            <p14:sldId id="290"/>
            <p14:sldId id="295"/>
            <p14:sldId id="296"/>
            <p14:sldId id="297"/>
            <p14:sldId id="298"/>
            <p14:sldId id="299"/>
            <p14:sldId id="300"/>
            <p14:sldId id="301"/>
          </p14:sldIdLst>
        </p14:section>
        <p14:section name="End page" id="{3F9D54A7-3BE2-2540-BB4C-DFE5509085F3}">
          <p14:sldIdLst>
            <p14:sldId id="280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E9002F"/>
    <a:srgbClr val="C7000B"/>
    <a:srgbClr val="575756"/>
    <a:srgbClr val="4B4C4B"/>
    <a:srgbClr val="353530"/>
    <a:srgbClr val="4D4D4C"/>
    <a:srgbClr val="DD4654"/>
    <a:srgbClr val="FFFFFF"/>
    <a:srgbClr val="F3D2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72833802-FEF1-4C79-8D5D-14CF1EAF98D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5467"/>
  </p:normalViewPr>
  <p:slideViewPr>
    <p:cSldViewPr snapToGrid="0" snapToObjects="1">
      <p:cViewPr varScale="1">
        <p:scale>
          <a:sx n="74" d="100"/>
          <a:sy n="74" d="100"/>
        </p:scale>
        <p:origin x="138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96" d="100"/>
          <a:sy n="96" d="100"/>
        </p:scale>
        <p:origin x="3104" y="16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8CC198DB-AFBD-584A-8986-364FF2B03F4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AD01315C-523F-A043-8029-B9921497126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CF71B8-DF2A-2E41-BE66-2E18A767DA8A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B9601424-70F4-1643-8E3A-557A0258D6B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E85BF48A-FF5C-8145-95A7-EE66A87C73D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5F0CC5-85BE-A64A-BD47-54C66F7E93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0952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D60A27-BF12-6744-9E93-932A0E34D8BB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7326F3-4732-B74B-9C70-D0992466E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6321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930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651" algn="l" defTabSz="121930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9304" algn="l" defTabSz="121930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957" algn="l" defTabSz="121930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8609" algn="l" defTabSz="121930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8261" algn="l" defTabSz="121930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913" algn="l" defTabSz="121930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566" algn="l" defTabSz="121930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7219" algn="l" defTabSz="121930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326F3-4732-B74B-9C70-D0992466E49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8515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326F3-4732-B74B-9C70-D0992466E49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8456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plor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667"/>
          <a:stretch/>
        </p:blipFill>
        <p:spPr>
          <a:xfrm>
            <a:off x="0" y="0"/>
            <a:ext cx="12206140" cy="5594695"/>
          </a:xfrm>
          <a:prstGeom prst="rect">
            <a:avLst/>
          </a:prstGeom>
        </p:spPr>
      </p:pic>
      <p:sp>
        <p:nvSpPr>
          <p:cNvPr id="10" name="Text Placeholder 2">
            <a:extLst>
              <a:ext uri="{FF2B5EF4-FFF2-40B4-BE49-F238E27FC236}">
                <a16:creationId xmlns:a16="http://schemas.microsoft.com/office/drawing/2014/main" xmlns="" id="{BC6FADA1-64AC-754D-8189-CC7486A73AA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12855" y="6237532"/>
            <a:ext cx="1483104" cy="279014"/>
          </a:xfrm>
          <a:prstGeom prst="rect">
            <a:avLst/>
          </a:prstGeom>
        </p:spPr>
        <p:txBody>
          <a:bodyPr lIns="0" tIns="0" rIns="0" bIns="0"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</p:txBody>
      </p:sp>
      <p:sp>
        <p:nvSpPr>
          <p:cNvPr id="7" name="L 形 6"/>
          <p:cNvSpPr/>
          <p:nvPr userDrawn="1"/>
        </p:nvSpPr>
        <p:spPr>
          <a:xfrm rot="5400000">
            <a:off x="7853942" y="2130562"/>
            <a:ext cx="701032" cy="717936"/>
          </a:xfrm>
          <a:prstGeom prst="corner">
            <a:avLst>
              <a:gd name="adj1" fmla="val 3243"/>
              <a:gd name="adj2" fmla="val 3048"/>
            </a:avLst>
          </a:prstGeom>
          <a:solidFill>
            <a:srgbClr val="C70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900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xmlns="" id="{80221E27-F39A-5848-9F2D-07F8693DFAE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36005" y="1940429"/>
            <a:ext cx="6522800" cy="1148459"/>
          </a:xfrm>
          <a:prstGeom prst="rect">
            <a:avLst/>
          </a:prstGeom>
        </p:spPr>
        <p:txBody>
          <a:bodyPr lIns="0" tIns="0" rIns="0" bIns="0"/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xmlns="" id="{D08BA7CF-6D0E-3345-90BD-85C5AFAE5BE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94275" y="900634"/>
            <a:ext cx="6586025" cy="813866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lnSpc>
                <a:spcPts val="3430"/>
              </a:lnSpc>
              <a:spcBef>
                <a:spcPts val="0"/>
              </a:spcBef>
              <a:buNone/>
              <a:defRPr sz="3200" baseline="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defRPr>
            </a:lvl1pPr>
            <a:lvl2pPr marL="593900" indent="0" algn="ctr">
              <a:buNone/>
              <a:defRPr sz="2598"/>
            </a:lvl2pPr>
            <a:lvl3pPr marL="1187798" indent="0" algn="ctr">
              <a:buNone/>
              <a:defRPr sz="2338"/>
            </a:lvl3pPr>
            <a:lvl4pPr marL="1781699" indent="0" algn="ctr">
              <a:buNone/>
              <a:defRPr sz="2079"/>
            </a:lvl4pPr>
            <a:lvl5pPr marL="2375598" indent="0" algn="ctr">
              <a:buNone/>
              <a:defRPr sz="2079"/>
            </a:lvl5pPr>
            <a:lvl6pPr marL="2969497" indent="0" algn="ctr">
              <a:buNone/>
              <a:defRPr sz="2079"/>
            </a:lvl6pPr>
            <a:lvl7pPr marL="3563396" indent="0" algn="ctr">
              <a:buNone/>
              <a:defRPr sz="2079"/>
            </a:lvl7pPr>
            <a:lvl8pPr marL="4157297" indent="0" algn="ctr">
              <a:buNone/>
              <a:defRPr sz="2079"/>
            </a:lvl8pPr>
            <a:lvl9pPr marL="4751195" indent="0" algn="ctr">
              <a:buNone/>
              <a:defRPr sz="2079"/>
            </a:lvl9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51949536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lligenc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604"/>
          <a:stretch/>
        </p:blipFill>
        <p:spPr>
          <a:xfrm>
            <a:off x="0" y="375"/>
            <a:ext cx="12197432" cy="5599236"/>
          </a:xfrm>
          <a:prstGeom prst="rect">
            <a:avLst/>
          </a:prstGeom>
        </p:spPr>
      </p:pic>
      <p:sp>
        <p:nvSpPr>
          <p:cNvPr id="18" name="L 形 17"/>
          <p:cNvSpPr/>
          <p:nvPr userDrawn="1"/>
        </p:nvSpPr>
        <p:spPr>
          <a:xfrm rot="5400000">
            <a:off x="5352597" y="2376386"/>
            <a:ext cx="744262" cy="762208"/>
          </a:xfrm>
          <a:prstGeom prst="corner">
            <a:avLst>
              <a:gd name="adj1" fmla="val 3243"/>
              <a:gd name="adj2" fmla="val 3048"/>
            </a:avLst>
          </a:prstGeom>
          <a:solidFill>
            <a:srgbClr val="C70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90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xmlns="" id="{80221E27-F39A-5848-9F2D-07F8693DFAE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36005" y="1940429"/>
            <a:ext cx="4181685" cy="1148459"/>
          </a:xfrm>
          <a:prstGeom prst="rect">
            <a:avLst/>
          </a:prstGeom>
        </p:spPr>
        <p:txBody>
          <a:bodyPr lIns="0" tIns="0" rIns="0" bIns="0"/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xmlns="" id="{00C28CF6-72CE-7444-957F-92103ED4054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12855" y="6237532"/>
            <a:ext cx="1483104" cy="279014"/>
          </a:xfrm>
          <a:prstGeom prst="rect">
            <a:avLst/>
          </a:prstGeom>
        </p:spPr>
        <p:txBody>
          <a:bodyPr lIns="0" tIns="0" rIns="0" bIns="0"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xmlns="" id="{6BEE1CA6-ECDC-5D4C-AF96-D8818FE8831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94275" y="900634"/>
            <a:ext cx="6586025" cy="813866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lnSpc>
                <a:spcPts val="3430"/>
              </a:lnSpc>
              <a:spcBef>
                <a:spcPts val="0"/>
              </a:spcBef>
              <a:buNone/>
              <a:defRPr sz="3200" baseline="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defRPr>
            </a:lvl1pPr>
            <a:lvl2pPr marL="593900" indent="0" algn="ctr">
              <a:buNone/>
              <a:defRPr sz="2598"/>
            </a:lvl2pPr>
            <a:lvl3pPr marL="1187798" indent="0" algn="ctr">
              <a:buNone/>
              <a:defRPr sz="2338"/>
            </a:lvl3pPr>
            <a:lvl4pPr marL="1781699" indent="0" algn="ctr">
              <a:buNone/>
              <a:defRPr sz="2079"/>
            </a:lvl4pPr>
            <a:lvl5pPr marL="2375598" indent="0" algn="ctr">
              <a:buNone/>
              <a:defRPr sz="2079"/>
            </a:lvl5pPr>
            <a:lvl6pPr marL="2969497" indent="0" algn="ctr">
              <a:buNone/>
              <a:defRPr sz="2079"/>
            </a:lvl6pPr>
            <a:lvl7pPr marL="3563396" indent="0" algn="ctr">
              <a:buNone/>
              <a:defRPr sz="2079"/>
            </a:lvl7pPr>
            <a:lvl8pPr marL="4157297" indent="0" algn="ctr">
              <a:buNone/>
              <a:defRPr sz="2079"/>
            </a:lvl8pPr>
            <a:lvl9pPr marL="4751195" indent="0" algn="ctr">
              <a:buNone/>
              <a:defRPr sz="2079"/>
            </a:lvl9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14487387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ovation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18476"/>
          <a:stretch/>
        </p:blipFill>
        <p:spPr>
          <a:xfrm>
            <a:off x="0" y="374"/>
            <a:ext cx="12197432" cy="5590529"/>
          </a:xfrm>
          <a:prstGeom prst="rect">
            <a:avLst/>
          </a:prstGeom>
        </p:spPr>
      </p:pic>
      <p:sp>
        <p:nvSpPr>
          <p:cNvPr id="9" name="L 形 8"/>
          <p:cNvSpPr/>
          <p:nvPr userDrawn="1"/>
        </p:nvSpPr>
        <p:spPr>
          <a:xfrm rot="5400000">
            <a:off x="5945516" y="2323519"/>
            <a:ext cx="701032" cy="717936"/>
          </a:xfrm>
          <a:prstGeom prst="corner">
            <a:avLst>
              <a:gd name="adj1" fmla="val 3243"/>
              <a:gd name="adj2" fmla="val 3048"/>
            </a:avLst>
          </a:prstGeom>
          <a:solidFill>
            <a:srgbClr val="C70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90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xmlns="" id="{80221E27-F39A-5848-9F2D-07F8693DFAE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36005" y="1940429"/>
            <a:ext cx="4913952" cy="1148459"/>
          </a:xfrm>
          <a:prstGeom prst="rect">
            <a:avLst/>
          </a:prstGeom>
        </p:spPr>
        <p:txBody>
          <a:bodyPr lIns="0" tIns="0" rIns="0" bIns="0"/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xmlns="" id="{2894DB30-FB81-8C43-84D2-D602CEBBFCB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12855" y="6237532"/>
            <a:ext cx="1483104" cy="279014"/>
          </a:xfrm>
          <a:prstGeom prst="rect">
            <a:avLst/>
          </a:prstGeom>
        </p:spPr>
        <p:txBody>
          <a:bodyPr lIns="0" tIns="0" rIns="0" bIns="0"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xmlns="" id="{85547E01-69EF-354E-A3D7-2F57B5B164C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94275" y="900634"/>
            <a:ext cx="6586025" cy="813866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lnSpc>
                <a:spcPts val="3430"/>
              </a:lnSpc>
              <a:spcBef>
                <a:spcPts val="0"/>
              </a:spcBef>
              <a:buNone/>
              <a:defRPr sz="3200" baseline="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defRPr>
            </a:lvl1pPr>
            <a:lvl2pPr marL="593900" indent="0" algn="ctr">
              <a:buNone/>
              <a:defRPr sz="2598"/>
            </a:lvl2pPr>
            <a:lvl3pPr marL="1187798" indent="0" algn="ctr">
              <a:buNone/>
              <a:defRPr sz="2338"/>
            </a:lvl3pPr>
            <a:lvl4pPr marL="1781699" indent="0" algn="ctr">
              <a:buNone/>
              <a:defRPr sz="2079"/>
            </a:lvl4pPr>
            <a:lvl5pPr marL="2375598" indent="0" algn="ctr">
              <a:buNone/>
              <a:defRPr sz="2079"/>
            </a:lvl5pPr>
            <a:lvl6pPr marL="2969497" indent="0" algn="ctr">
              <a:buNone/>
              <a:defRPr sz="2079"/>
            </a:lvl6pPr>
            <a:lvl7pPr marL="3563396" indent="0" algn="ctr">
              <a:buNone/>
              <a:defRPr sz="2079"/>
            </a:lvl7pPr>
            <a:lvl8pPr marL="4157297" indent="0" algn="ctr">
              <a:buNone/>
              <a:defRPr sz="2079"/>
            </a:lvl8pPr>
            <a:lvl9pPr marL="4751195" indent="0" algn="ctr">
              <a:buNone/>
              <a:defRPr sz="2079"/>
            </a:lvl9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49409936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scend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902"/>
          <a:stretch/>
        </p:blipFill>
        <p:spPr>
          <a:xfrm>
            <a:off x="0" y="-74021"/>
            <a:ext cx="12197432" cy="5668718"/>
          </a:xfrm>
          <a:prstGeom prst="rect">
            <a:avLst/>
          </a:prstGeom>
        </p:spPr>
      </p:pic>
      <p:sp>
        <p:nvSpPr>
          <p:cNvPr id="8" name="L 形 7"/>
          <p:cNvSpPr/>
          <p:nvPr userDrawn="1"/>
        </p:nvSpPr>
        <p:spPr>
          <a:xfrm rot="5400000">
            <a:off x="7929967" y="1657555"/>
            <a:ext cx="701032" cy="717936"/>
          </a:xfrm>
          <a:prstGeom prst="corner">
            <a:avLst>
              <a:gd name="adj1" fmla="val 3243"/>
              <a:gd name="adj2" fmla="val 3048"/>
            </a:avLst>
          </a:prstGeom>
          <a:solidFill>
            <a:srgbClr val="C70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90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xmlns="" id="{80221E27-F39A-5848-9F2D-07F8693DFAE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36005" y="1940429"/>
            <a:ext cx="6522800" cy="1148459"/>
          </a:xfrm>
          <a:prstGeom prst="rect">
            <a:avLst/>
          </a:prstGeom>
        </p:spPr>
        <p:txBody>
          <a:bodyPr lIns="0" tIns="0" rIns="0" bIns="0"/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xmlns="" id="{C25CFD13-9C9C-6F4D-9AC2-E2D74CD6004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12855" y="6237532"/>
            <a:ext cx="1483104" cy="279014"/>
          </a:xfrm>
          <a:prstGeom prst="rect">
            <a:avLst/>
          </a:prstGeom>
        </p:spPr>
        <p:txBody>
          <a:bodyPr lIns="0" tIns="0" rIns="0" bIns="0"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xmlns="" id="{3BE97340-3746-2843-A081-908ECE911D8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94275" y="900634"/>
            <a:ext cx="6586025" cy="813866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lnSpc>
                <a:spcPts val="3430"/>
              </a:lnSpc>
              <a:spcBef>
                <a:spcPts val="0"/>
              </a:spcBef>
              <a:buNone/>
              <a:defRPr sz="3200" baseline="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defRPr>
            </a:lvl1pPr>
            <a:lvl2pPr marL="593900" indent="0" algn="ctr">
              <a:buNone/>
              <a:defRPr sz="2598"/>
            </a:lvl2pPr>
            <a:lvl3pPr marL="1187798" indent="0" algn="ctr">
              <a:buNone/>
              <a:defRPr sz="2338"/>
            </a:lvl3pPr>
            <a:lvl4pPr marL="1781699" indent="0" algn="ctr">
              <a:buNone/>
              <a:defRPr sz="2079"/>
            </a:lvl4pPr>
            <a:lvl5pPr marL="2375598" indent="0" algn="ctr">
              <a:buNone/>
              <a:defRPr sz="2079"/>
            </a:lvl5pPr>
            <a:lvl6pPr marL="2969497" indent="0" algn="ctr">
              <a:buNone/>
              <a:defRPr sz="2079"/>
            </a:lvl6pPr>
            <a:lvl7pPr marL="3563396" indent="0" algn="ctr">
              <a:buNone/>
              <a:defRPr sz="2079"/>
            </a:lvl7pPr>
            <a:lvl8pPr marL="4157297" indent="0" algn="ctr">
              <a:buNone/>
              <a:defRPr sz="2079"/>
            </a:lvl8pPr>
            <a:lvl9pPr marL="4751195" indent="0" algn="ctr">
              <a:buNone/>
              <a:defRPr sz="2079"/>
            </a:lvl9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37370765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s page">
    <p:bg>
      <p:bgPr>
        <a:solidFill>
          <a:srgbClr val="EBEB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6">
            <a:extLst>
              <a:ext uri="{FF2B5EF4-FFF2-40B4-BE49-F238E27FC236}">
                <a16:creationId xmlns:a16="http://schemas.microsoft.com/office/drawing/2014/main" xmlns="" id="{568EC886-2612-1F43-AB51-21A76A078357}"/>
              </a:ext>
            </a:extLst>
          </p:cNvPr>
          <p:cNvSpPr txBox="1"/>
          <p:nvPr userDrawn="1"/>
        </p:nvSpPr>
        <p:spPr>
          <a:xfrm>
            <a:off x="918916" y="707688"/>
            <a:ext cx="223811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HK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Contents</a:t>
            </a:r>
            <a:endParaRPr kumimoji="1" lang="zh-CN" altLang="en-US" sz="3636" dirty="0">
              <a:solidFill>
                <a:schemeClr val="tx1"/>
              </a:solidFill>
              <a:latin typeface="Arial" panose="020B0604020202020204" pitchFamily="34" charset="0"/>
              <a:ea typeface="Microsoft YaHei" charset="-122"/>
              <a:cs typeface="Arial" panose="020B0604020202020204" pitchFamily="34" charset="0"/>
            </a:endParaRPr>
          </a:p>
        </p:txBody>
      </p:sp>
      <p:cxnSp>
        <p:nvCxnSpPr>
          <p:cNvPr id="3" name="直线连接符 14">
            <a:extLst>
              <a:ext uri="{FF2B5EF4-FFF2-40B4-BE49-F238E27FC236}">
                <a16:creationId xmlns:a16="http://schemas.microsoft.com/office/drawing/2014/main" xmlns="" id="{C79E9F57-49BC-DC4A-B843-36D48051C848}"/>
              </a:ext>
            </a:extLst>
          </p:cNvPr>
          <p:cNvCxnSpPr>
            <a:cxnSpLocks/>
          </p:cNvCxnSpPr>
          <p:nvPr userDrawn="1"/>
        </p:nvCxnSpPr>
        <p:spPr>
          <a:xfrm flipH="1">
            <a:off x="1027792" y="1349255"/>
            <a:ext cx="2009322" cy="0"/>
          </a:xfrm>
          <a:prstGeom prst="line">
            <a:avLst/>
          </a:prstGeom>
          <a:ln w="28575">
            <a:solidFill>
              <a:srgbClr val="C7000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 Placeholder 7">
            <a:extLst>
              <a:ext uri="{FF2B5EF4-FFF2-40B4-BE49-F238E27FC236}">
                <a16:creationId xmlns:a16="http://schemas.microsoft.com/office/drawing/2014/main" xmlns="" id="{C44EC82C-525F-C34C-AB0C-24955CEA027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47908" y="1900238"/>
            <a:ext cx="10122060" cy="3013725"/>
          </a:xfrm>
          <a:prstGeom prst="rect">
            <a:avLst/>
          </a:prstGeom>
        </p:spPr>
        <p:txBody>
          <a:bodyPr lIns="0" tIns="0" rIns="0" bIns="0"/>
          <a:lstStyle>
            <a:lvl1pPr marL="412750" indent="-398463">
              <a:lnSpc>
                <a:spcPts val="2140"/>
              </a:lnSpc>
              <a:buFont typeface="+mj-lt"/>
              <a:buAutoNum type="arabicPeriod"/>
              <a:tabLst/>
              <a:defRPr sz="2200">
                <a:solidFill>
                  <a:schemeClr val="tx1"/>
                </a:solidFill>
                <a:latin typeface="+mj-lt"/>
                <a:ea typeface="Microsoft YaHei" panose="020B0503020204020204" pitchFamily="34" charset="-122"/>
              </a:defRPr>
            </a:lvl1pPr>
            <a:lvl2pPr marL="412750" indent="-398463">
              <a:buFont typeface="+mj-lt"/>
              <a:buAutoNum type="arabicPeriod"/>
              <a:tabLst/>
              <a:defRPr/>
            </a:lvl2pPr>
            <a:lvl3pPr marL="14287" indent="0">
              <a:buFont typeface="+mj-lt"/>
              <a:buNone/>
              <a:tabLst/>
              <a:defRPr sz="2200">
                <a:latin typeface="Microsoft YaHei" panose="020B0503020204020204" pitchFamily="34" charset="-122"/>
                <a:ea typeface="Microsoft YaHei" panose="020B0503020204020204" pitchFamily="34" charset="-122"/>
              </a:defRPr>
            </a:lvl3pPr>
            <a:lvl4pPr marL="14287" indent="0">
              <a:buFont typeface="+mj-lt"/>
              <a:buNone/>
              <a:tabLst/>
              <a:defRPr sz="2200">
                <a:latin typeface="Microsoft YaHei" panose="020B0503020204020204" pitchFamily="34" charset="-122"/>
                <a:ea typeface="Microsoft YaHei" panose="020B0503020204020204" pitchFamily="34" charset="-122"/>
              </a:defRPr>
            </a:lvl4pPr>
            <a:lvl5pPr marL="14287" indent="0">
              <a:buFont typeface="+mj-lt"/>
              <a:buNone/>
              <a:tabLst/>
              <a:defRPr sz="2200">
                <a:latin typeface="Microsoft YaHei" panose="020B0503020204020204" pitchFamily="34" charset="-122"/>
                <a:ea typeface="Microsoft YaHei" panose="020B0503020204020204" pitchFamily="34" charset="-122"/>
              </a:defRPr>
            </a:lvl5pPr>
          </a:lstStyle>
          <a:p>
            <a:pPr lvl="0"/>
            <a:r>
              <a:rPr lang="en-US" dirty="0"/>
              <a:t>Click to edit Master text style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6842298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hapt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xmlns="" id="{DB59AE43-8096-BF49-A3DF-423FBC054CA7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726021" y="1512875"/>
            <a:ext cx="10733557" cy="4690459"/>
          </a:xfrm>
          <a:prstGeom prst="rect">
            <a:avLst/>
          </a:prstGeom>
        </p:spPr>
        <p:txBody>
          <a:bodyPr lIns="0" tIns="0" rIns="0" bIns="0"/>
          <a:lstStyle>
            <a:lvl1pPr marL="179388" marR="0" indent="-168275" algn="l" defTabSz="11877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>
                <a:tab pos="1208088" algn="ctr"/>
              </a:tabLst>
              <a:defRPr sz="1800" baseline="0">
                <a:solidFill>
                  <a:schemeClr val="tx1"/>
                </a:solidFill>
                <a:latin typeface="+mn-lt"/>
                <a:ea typeface="Microsoft YaHei" panose="020B0503020204020204" pitchFamily="34" charset="-122"/>
                <a:cs typeface="Arial" panose="020B0604020202020204" pitchFamily="34" charset="0"/>
              </a:defRPr>
            </a:lvl1pPr>
            <a:lvl2pPr marL="446501" marR="0" indent="-285750" algn="l" defTabSz="11877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Tx/>
              <a:buFont typeface=".AppleSystemUIFont"/>
              <a:buChar char="&gt;"/>
              <a:tabLst>
                <a:tab pos="1208088" algn="ctr"/>
              </a:tabLst>
              <a:defRPr sz="1600" baseline="0">
                <a:latin typeface="+mn-lt"/>
                <a:ea typeface="Microsoft YaHei" panose="020B0503020204020204" pitchFamily="34" charset="-122"/>
              </a:defRPr>
            </a:lvl2pPr>
            <a:lvl3pPr marL="1098575" marR="0" indent="-168275" algn="l" defTabSz="11877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Tx/>
              <a:buFont typeface=".AppleSystemUIFont"/>
              <a:buChar char="-"/>
              <a:tabLst>
                <a:tab pos="1208088" algn="ctr"/>
              </a:tabLst>
              <a:defRPr sz="1299" baseline="0">
                <a:latin typeface="+mn-lt"/>
                <a:ea typeface="Microsoft YaHei" panose="020B0503020204020204" pitchFamily="34" charset="-122"/>
              </a:defRPr>
            </a:lvl3pPr>
            <a:lvl4pPr marL="525850" indent="-171159">
              <a:buFont typeface="Arial" panose="020B0604020202020204" pitchFamily="34" charset="0"/>
              <a:buChar char="•"/>
              <a:tabLst>
                <a:tab pos="1208420" algn="ctr"/>
              </a:tabLst>
              <a:defRPr sz="1299" baseline="0"/>
            </a:lvl4pPr>
            <a:lvl5pPr marL="525850" indent="-171159">
              <a:buFont typeface="Arial" panose="020B0604020202020204" pitchFamily="34" charset="0"/>
              <a:buChar char="•"/>
              <a:tabLst>
                <a:tab pos="1208420" algn="ctr"/>
              </a:tabLst>
              <a:defRPr sz="1299" baseline="0"/>
            </a:lvl5pPr>
          </a:lstStyle>
          <a:p>
            <a:pPr lvl="0"/>
            <a:r>
              <a:rPr lang="en-US" dirty="0"/>
              <a:t>Click to edit Master text style</a:t>
            </a:r>
          </a:p>
          <a:p>
            <a:pPr marL="329026" marR="0" lvl="1" indent="-168275" algn="l" defTabSz="11877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>
                <a:tab pos="1208088" algn="ctr"/>
              </a:tabLst>
              <a:defRPr/>
            </a:pPr>
            <a:r>
              <a:rPr lang="en-US" dirty="0"/>
              <a:t>Click to edit Master text style</a:t>
            </a:r>
          </a:p>
          <a:p>
            <a:pPr marL="1098575" marR="0" lvl="2" indent="-168275" algn="l" defTabSz="11877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>
                <a:tab pos="1208088" algn="ctr"/>
              </a:tabLst>
              <a:defRPr/>
            </a:pPr>
            <a:r>
              <a:rPr lang="en-US" dirty="0"/>
              <a:t>Click to edit Master text style</a:t>
            </a:r>
          </a:p>
          <a:p>
            <a:pPr marL="1098575" marR="0" lvl="2" indent="-168275" algn="l" defTabSz="11877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>
                <a:tab pos="1208088" algn="ctr"/>
              </a:tabLst>
              <a:defRPr/>
            </a:pPr>
            <a:endParaRPr lang="en-US" altLang="zh-C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2A38214-5857-FC4E-B923-056100E16BC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29175" y="456134"/>
            <a:ext cx="10740640" cy="9934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lnSpc>
                <a:spcPts val="3430"/>
              </a:lnSpc>
              <a:spcBef>
                <a:spcPts val="0"/>
              </a:spcBef>
              <a:buNone/>
              <a:defRPr sz="3200" baseline="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defRPr>
            </a:lvl1pPr>
            <a:lvl2pPr marL="593900" indent="0" algn="ctr">
              <a:buNone/>
              <a:defRPr sz="2598"/>
            </a:lvl2pPr>
            <a:lvl3pPr marL="1187798" indent="0" algn="ctr">
              <a:buNone/>
              <a:defRPr sz="2338"/>
            </a:lvl3pPr>
            <a:lvl4pPr marL="1781699" indent="0" algn="ctr">
              <a:buNone/>
              <a:defRPr sz="2079"/>
            </a:lvl4pPr>
            <a:lvl5pPr marL="2375598" indent="0" algn="ctr">
              <a:buNone/>
              <a:defRPr sz="2079"/>
            </a:lvl5pPr>
            <a:lvl6pPr marL="2969497" indent="0" algn="ctr">
              <a:buNone/>
              <a:defRPr sz="2079"/>
            </a:lvl6pPr>
            <a:lvl7pPr marL="3563396" indent="0" algn="ctr">
              <a:buNone/>
              <a:defRPr sz="2079"/>
            </a:lvl7pPr>
            <a:lvl8pPr marL="4157297" indent="0" algn="ctr">
              <a:buNone/>
              <a:defRPr sz="2079"/>
            </a:lvl8pPr>
            <a:lvl9pPr marL="4751195" indent="0" algn="ctr">
              <a:buNone/>
              <a:defRPr sz="2079"/>
            </a:lvl9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85791374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pag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80599EA8-6349-3349-B5F3-BFB77398A869}"/>
              </a:ext>
            </a:extLst>
          </p:cNvPr>
          <p:cNvSpPr txBox="1"/>
          <p:nvPr userDrawn="1"/>
        </p:nvSpPr>
        <p:spPr>
          <a:xfrm>
            <a:off x="607486" y="1402064"/>
            <a:ext cx="3921034" cy="854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800" dirty="0">
                <a:solidFill>
                  <a:schemeClr val="tx1"/>
                </a:solidFill>
              </a:rPr>
              <a:t>Thank you.</a:t>
            </a:r>
          </a:p>
        </p:txBody>
      </p:sp>
    </p:spTree>
    <p:extLst>
      <p:ext uri="{BB962C8B-B14F-4D97-AF65-F5344CB8AC3E}">
        <p14:creationId xmlns:p14="http://schemas.microsoft.com/office/powerpoint/2010/main" val="36647860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tif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iff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6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iff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A4738613-2341-9046-8E35-A1048C744AF2}"/>
              </a:ext>
            </a:extLst>
          </p:cNvPr>
          <p:cNvSpPr/>
          <p:nvPr userDrawn="1"/>
        </p:nvSpPr>
        <p:spPr>
          <a:xfrm>
            <a:off x="0" y="5590903"/>
            <a:ext cx="12196763" cy="1267097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074948CB-D146-5247-A1C4-675148CE0776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7076" y="5972665"/>
            <a:ext cx="2260800" cy="489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7104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3820" r:id="rId2"/>
    <p:sldLayoutId id="2147483821" r:id="rId3"/>
    <p:sldLayoutId id="2147483824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ts val="3440"/>
        </a:lnSpc>
        <a:spcBef>
          <a:spcPct val="0"/>
        </a:spcBef>
        <a:buNone/>
        <a:defRPr sz="3200" kern="1200">
          <a:solidFill>
            <a:schemeClr val="tx1"/>
          </a:solidFill>
          <a:latin typeface="Microsoft YaHei" panose="020B0503020204020204" pitchFamily="34" charset="-122"/>
          <a:ea typeface="Microsoft YaHei" panose="020B0503020204020204" pitchFamily="34" charset="-122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Tx/>
        <a:buNone/>
        <a:defRPr sz="1000" kern="1200">
          <a:solidFill>
            <a:srgbClr val="1D1D1B"/>
          </a:solidFill>
          <a:latin typeface="Arial" panose="020B0604020202020204" pitchFamily="34" charset="0"/>
          <a:ea typeface="Microsoft YaHei" panose="020B0503020204020204" pitchFamily="34" charset="-122"/>
          <a:cs typeface="Arial" panose="020B0604020202020204" pitchFamily="34" charset="0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7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7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7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7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1239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7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1187798" rtl="0" eaLnBrk="1" latinLnBrk="0" hangingPunct="1">
        <a:lnSpc>
          <a:spcPct val="90000"/>
        </a:lnSpc>
        <a:spcBef>
          <a:spcPct val="0"/>
        </a:spcBef>
        <a:buNone/>
        <a:defRPr sz="571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96950" indent="-296950" algn="l" defTabSz="1187798" rtl="0" eaLnBrk="1" latinLnBrk="0" hangingPunct="1">
        <a:lnSpc>
          <a:spcPct val="90000"/>
        </a:lnSpc>
        <a:spcBef>
          <a:spcPts val="1299"/>
        </a:spcBef>
        <a:buFont typeface="Arial" panose="020B0604020202020204" pitchFamily="34" charset="0"/>
        <a:buChar char="•"/>
        <a:defRPr sz="3636" kern="1200">
          <a:solidFill>
            <a:schemeClr val="tx1"/>
          </a:solidFill>
          <a:latin typeface="+mn-lt"/>
          <a:ea typeface="+mn-ea"/>
          <a:cs typeface="+mn-cs"/>
        </a:defRPr>
      </a:lvl1pPr>
      <a:lvl2pPr marL="890849" indent="-296950" algn="l" defTabSz="1187798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2pPr>
      <a:lvl3pPr marL="1484748" indent="-296950" algn="l" defTabSz="1187798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598" kern="1200">
          <a:solidFill>
            <a:schemeClr val="tx1"/>
          </a:solidFill>
          <a:latin typeface="+mn-lt"/>
          <a:ea typeface="+mn-ea"/>
          <a:cs typeface="+mn-cs"/>
        </a:defRPr>
      </a:lvl3pPr>
      <a:lvl4pPr marL="2078648" indent="-296950" algn="l" defTabSz="1187798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8" kern="1200">
          <a:solidFill>
            <a:schemeClr val="tx1"/>
          </a:solidFill>
          <a:latin typeface="+mn-lt"/>
          <a:ea typeface="+mn-ea"/>
          <a:cs typeface="+mn-cs"/>
        </a:defRPr>
      </a:lvl4pPr>
      <a:lvl5pPr marL="2672547" indent="-296950" algn="l" defTabSz="1187798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8" kern="1200">
          <a:solidFill>
            <a:schemeClr val="tx1"/>
          </a:solidFill>
          <a:latin typeface="+mn-lt"/>
          <a:ea typeface="+mn-ea"/>
          <a:cs typeface="+mn-cs"/>
        </a:defRPr>
      </a:lvl5pPr>
      <a:lvl6pPr marL="3266447" indent="-296950" algn="l" defTabSz="1187798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8" kern="1200">
          <a:solidFill>
            <a:schemeClr val="tx1"/>
          </a:solidFill>
          <a:latin typeface="+mn-lt"/>
          <a:ea typeface="+mn-ea"/>
          <a:cs typeface="+mn-cs"/>
        </a:defRPr>
      </a:lvl6pPr>
      <a:lvl7pPr marL="3860346" indent="-296950" algn="l" defTabSz="1187798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8" kern="1200">
          <a:solidFill>
            <a:schemeClr val="tx1"/>
          </a:solidFill>
          <a:latin typeface="+mn-lt"/>
          <a:ea typeface="+mn-ea"/>
          <a:cs typeface="+mn-cs"/>
        </a:defRPr>
      </a:lvl7pPr>
      <a:lvl8pPr marL="4454245" indent="-296950" algn="l" defTabSz="1187798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8" kern="1200">
          <a:solidFill>
            <a:schemeClr val="tx1"/>
          </a:solidFill>
          <a:latin typeface="+mn-lt"/>
          <a:ea typeface="+mn-ea"/>
          <a:cs typeface="+mn-cs"/>
        </a:defRPr>
      </a:lvl8pPr>
      <a:lvl9pPr marL="5048144" indent="-296950" algn="l" defTabSz="1187798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87798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1pPr>
      <a:lvl2pPr marL="593900" algn="l" defTabSz="1187798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2pPr>
      <a:lvl3pPr marL="1187798" algn="l" defTabSz="1187798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3pPr>
      <a:lvl4pPr marL="1781699" algn="l" defTabSz="1187798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4pPr>
      <a:lvl5pPr marL="2375598" algn="l" defTabSz="1187798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5pPr>
      <a:lvl6pPr marL="2969497" algn="l" defTabSz="1187798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6pPr>
      <a:lvl7pPr marL="3563396" algn="l" defTabSz="1187798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7pPr>
      <a:lvl8pPr marL="4157297" algn="l" defTabSz="1187798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8pPr>
      <a:lvl9pPr marL="4751195" algn="l" defTabSz="1187798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Picture 45">
            <a:extLst>
              <a:ext uri="{FF2B5EF4-FFF2-40B4-BE49-F238E27FC236}">
                <a16:creationId xmlns:a16="http://schemas.microsoft.com/office/drawing/2014/main" xmlns="" id="{E886C4A9-2C5E-EC44-8D62-420DF3BE0B9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7852" y="6325091"/>
            <a:ext cx="1270800" cy="275024"/>
          </a:xfrm>
          <a:prstGeom prst="rect">
            <a:avLst/>
          </a:prstGeom>
        </p:spPr>
      </p:pic>
      <p:grpSp>
        <p:nvGrpSpPr>
          <p:cNvPr id="47" name="Group 46">
            <a:extLst>
              <a:ext uri="{FF2B5EF4-FFF2-40B4-BE49-F238E27FC236}">
                <a16:creationId xmlns:a16="http://schemas.microsoft.com/office/drawing/2014/main" xmlns="" id="{E2171E79-11D3-8648-9BEA-3C7660378BC9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2290469" y="2625389"/>
            <a:ext cx="1963324" cy="4233515"/>
            <a:chOff x="5343883" y="-48857"/>
            <a:chExt cx="3263588" cy="7037279"/>
          </a:xfrm>
        </p:grpSpPr>
        <p:sp>
          <p:nvSpPr>
            <p:cNvPr id="69" name="矩形 13">
              <a:extLst>
                <a:ext uri="{FF2B5EF4-FFF2-40B4-BE49-F238E27FC236}">
                  <a16:creationId xmlns:a16="http://schemas.microsoft.com/office/drawing/2014/main" xmlns="" id="{2056A118-9F13-2644-8C4D-19B83F915923}"/>
                </a:ext>
              </a:extLst>
            </p:cNvPr>
            <p:cNvSpPr/>
            <p:nvPr userDrawn="1"/>
          </p:nvSpPr>
          <p:spPr>
            <a:xfrm>
              <a:off x="5356401" y="1934171"/>
              <a:ext cx="791510" cy="664397"/>
            </a:xfrm>
            <a:prstGeom prst="rect">
              <a:avLst/>
            </a:prstGeom>
            <a:solidFill>
              <a:srgbClr val="C4005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196/0/84</a:t>
              </a:r>
            </a:p>
          </p:txBody>
        </p:sp>
        <p:sp>
          <p:nvSpPr>
            <p:cNvPr id="70" name="文本框 15">
              <a:extLst>
                <a:ext uri="{FF2B5EF4-FFF2-40B4-BE49-F238E27FC236}">
                  <a16:creationId xmlns:a16="http://schemas.microsoft.com/office/drawing/2014/main" xmlns="" id="{B22FD20B-FED1-F14A-B606-EFB600078EA5}"/>
                </a:ext>
              </a:extLst>
            </p:cNvPr>
            <p:cNvSpPr txBox="1"/>
            <p:nvPr userDrawn="1"/>
          </p:nvSpPr>
          <p:spPr>
            <a:xfrm>
              <a:off x="5352721" y="1694497"/>
              <a:ext cx="1636699" cy="204645"/>
            </a:xfrm>
            <a:prstGeom prst="rect">
              <a:avLst/>
            </a:prstGeom>
            <a:noFill/>
          </p:spPr>
          <p:txBody>
            <a:bodyPr wrap="square" lIns="0" tIns="0" rIns="0" bIns="0" rtlCol="0" anchor="b" anchorCtr="0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kumimoji="1" lang="en-US" altLang="zh-CN" sz="800" dirty="0">
                  <a:solidFill>
                    <a:schemeClr val="tx1"/>
                  </a:solidFill>
                  <a:latin typeface="Arial" panose="020B0604020202020204" pitchFamily="34" charset="0"/>
                  <a:ea typeface="Microsoft YaHei" panose="020B0503020204020204" pitchFamily="34" charset="-122"/>
                  <a:cs typeface="Arial" panose="020B0604020202020204" pitchFamily="34" charset="0"/>
                </a:rPr>
                <a:t>Secondary Colors</a:t>
              </a:r>
              <a:endParaRPr kumimoji="1" lang="zh-CN" altLang="en-US" sz="800" dirty="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71" name="矩形 13">
              <a:extLst>
                <a:ext uri="{FF2B5EF4-FFF2-40B4-BE49-F238E27FC236}">
                  <a16:creationId xmlns:a16="http://schemas.microsoft.com/office/drawing/2014/main" xmlns="" id="{1BDF5E4A-1867-8E41-834A-BEF7F7DBCA4B}"/>
                </a:ext>
              </a:extLst>
            </p:cNvPr>
            <p:cNvSpPr/>
            <p:nvPr userDrawn="1"/>
          </p:nvSpPr>
          <p:spPr>
            <a:xfrm>
              <a:off x="6184680" y="1934171"/>
              <a:ext cx="791510" cy="664397"/>
            </a:xfrm>
            <a:prstGeom prst="rect">
              <a:avLst/>
            </a:prstGeom>
            <a:solidFill>
              <a:srgbClr val="CB37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203/55/120</a:t>
              </a:r>
            </a:p>
          </p:txBody>
        </p:sp>
        <p:sp>
          <p:nvSpPr>
            <p:cNvPr id="72" name="矩形 13">
              <a:extLst>
                <a:ext uri="{FF2B5EF4-FFF2-40B4-BE49-F238E27FC236}">
                  <a16:creationId xmlns:a16="http://schemas.microsoft.com/office/drawing/2014/main" xmlns="" id="{C1206869-819B-184C-810B-151F92C62236}"/>
                </a:ext>
              </a:extLst>
            </p:cNvPr>
            <p:cNvSpPr/>
            <p:nvPr userDrawn="1"/>
          </p:nvSpPr>
          <p:spPr>
            <a:xfrm>
              <a:off x="5356401" y="3403061"/>
              <a:ext cx="791510" cy="664397"/>
            </a:xfrm>
            <a:prstGeom prst="rect">
              <a:avLst/>
            </a:prstGeom>
            <a:solidFill>
              <a:srgbClr val="ED6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237/109/0</a:t>
              </a:r>
            </a:p>
          </p:txBody>
        </p:sp>
        <p:sp>
          <p:nvSpPr>
            <p:cNvPr id="73" name="矩形 13">
              <a:extLst>
                <a:ext uri="{FF2B5EF4-FFF2-40B4-BE49-F238E27FC236}">
                  <a16:creationId xmlns:a16="http://schemas.microsoft.com/office/drawing/2014/main" xmlns="" id="{7532BB58-5C8F-B442-A115-B92066928429}"/>
                </a:ext>
              </a:extLst>
            </p:cNvPr>
            <p:cNvSpPr/>
            <p:nvPr userDrawn="1"/>
          </p:nvSpPr>
          <p:spPr>
            <a:xfrm>
              <a:off x="6184680" y="2673360"/>
              <a:ext cx="791510" cy="664397"/>
            </a:xfrm>
            <a:prstGeom prst="rect">
              <a:avLst/>
            </a:prstGeom>
            <a:solidFill>
              <a:srgbClr val="99363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914478" rtl="0" eaLnBrk="1" fontAlgn="auto" latinLnBrk="0" hangingPunct="1">
                <a:lnSpc>
                  <a:spcPts val="62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153/54/54</a:t>
              </a:r>
            </a:p>
          </p:txBody>
        </p:sp>
        <p:sp>
          <p:nvSpPr>
            <p:cNvPr id="74" name="矩形 13">
              <a:extLst>
                <a:ext uri="{FF2B5EF4-FFF2-40B4-BE49-F238E27FC236}">
                  <a16:creationId xmlns:a16="http://schemas.microsoft.com/office/drawing/2014/main" xmlns="" id="{19E144E8-C437-8E49-8068-D750BCB2B2F7}"/>
                </a:ext>
              </a:extLst>
            </p:cNvPr>
            <p:cNvSpPr/>
            <p:nvPr userDrawn="1"/>
          </p:nvSpPr>
          <p:spPr>
            <a:xfrm>
              <a:off x="5356401" y="4866463"/>
              <a:ext cx="791510" cy="664397"/>
            </a:xfrm>
            <a:prstGeom prst="rect">
              <a:avLst/>
            </a:prstGeom>
            <a:solidFill>
              <a:srgbClr val="62B2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98/178/48</a:t>
              </a:r>
            </a:p>
          </p:txBody>
        </p:sp>
        <p:sp>
          <p:nvSpPr>
            <p:cNvPr id="75" name="矩形 13">
              <a:extLst>
                <a:ext uri="{FF2B5EF4-FFF2-40B4-BE49-F238E27FC236}">
                  <a16:creationId xmlns:a16="http://schemas.microsoft.com/office/drawing/2014/main" xmlns="" id="{F707D190-CC54-CA46-946B-8609C53E3CB9}"/>
                </a:ext>
              </a:extLst>
            </p:cNvPr>
            <p:cNvSpPr/>
            <p:nvPr userDrawn="1"/>
          </p:nvSpPr>
          <p:spPr>
            <a:xfrm>
              <a:off x="6184680" y="3415851"/>
              <a:ext cx="791510" cy="664397"/>
            </a:xfrm>
            <a:prstGeom prst="rect">
              <a:avLst/>
            </a:prstGeom>
            <a:solidFill>
              <a:srgbClr val="F289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242/137/68</a:t>
              </a:r>
              <a:endParaRPr kumimoji="1" lang="mr-IN" altLang="zh-CN" sz="5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76" name="矩形 13">
              <a:extLst>
                <a:ext uri="{FF2B5EF4-FFF2-40B4-BE49-F238E27FC236}">
                  <a16:creationId xmlns:a16="http://schemas.microsoft.com/office/drawing/2014/main" xmlns="" id="{CA69D07A-4CB1-1C44-95EB-D5DD16C88C16}"/>
                </a:ext>
              </a:extLst>
            </p:cNvPr>
            <p:cNvSpPr/>
            <p:nvPr userDrawn="1"/>
          </p:nvSpPr>
          <p:spPr>
            <a:xfrm>
              <a:off x="5353240" y="184963"/>
              <a:ext cx="791510" cy="664397"/>
            </a:xfrm>
            <a:prstGeom prst="rect">
              <a:avLst/>
            </a:prstGeom>
            <a:solidFill>
              <a:srgbClr val="C7000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PANTONE 185C</a:t>
              </a:r>
            </a:p>
            <a:p>
              <a:pPr algn="ctr">
                <a:lnSpc>
                  <a:spcPts val="620"/>
                </a:lnSpc>
                <a:spcBef>
                  <a:spcPts val="0"/>
                </a:spcBef>
              </a:pPr>
              <a: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  <a:b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199/0/11  </a:t>
              </a:r>
            </a:p>
          </p:txBody>
        </p:sp>
        <p:sp>
          <p:nvSpPr>
            <p:cNvPr id="77" name="文本框 15">
              <a:extLst>
                <a:ext uri="{FF2B5EF4-FFF2-40B4-BE49-F238E27FC236}">
                  <a16:creationId xmlns:a16="http://schemas.microsoft.com/office/drawing/2014/main" xmlns="" id="{14051C33-7D8E-ED4E-A31B-8FAA52C8EDA5}"/>
                </a:ext>
              </a:extLst>
            </p:cNvPr>
            <p:cNvSpPr txBox="1"/>
            <p:nvPr userDrawn="1"/>
          </p:nvSpPr>
          <p:spPr>
            <a:xfrm>
              <a:off x="5343883" y="-48857"/>
              <a:ext cx="1358295" cy="204645"/>
            </a:xfrm>
            <a:prstGeom prst="rect">
              <a:avLst/>
            </a:prstGeom>
            <a:noFill/>
          </p:spPr>
          <p:txBody>
            <a:bodyPr wrap="square" lIns="0" tIns="0" rIns="0" bIns="0" rtlCol="0" anchor="b" anchorCtr="0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kumimoji="1" lang="en-US" altLang="zh-CN" sz="800" dirty="0">
                  <a:solidFill>
                    <a:schemeClr val="tx1"/>
                  </a:solidFill>
                  <a:latin typeface="Arial" panose="020B0604020202020204" pitchFamily="34" charset="0"/>
                  <a:ea typeface="Microsoft YaHei" panose="020B0503020204020204" pitchFamily="34" charset="-122"/>
                  <a:cs typeface="Arial" panose="020B0604020202020204" pitchFamily="34" charset="0"/>
                </a:rPr>
                <a:t>Corporate Colors</a:t>
              </a:r>
              <a:endParaRPr kumimoji="1" lang="zh-CN" altLang="en-US" sz="800" dirty="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78" name="矩形 13">
              <a:extLst>
                <a:ext uri="{FF2B5EF4-FFF2-40B4-BE49-F238E27FC236}">
                  <a16:creationId xmlns:a16="http://schemas.microsoft.com/office/drawing/2014/main" xmlns="" id="{697139C8-6378-7346-AA26-3DE355486404}"/>
                </a:ext>
              </a:extLst>
            </p:cNvPr>
            <p:cNvSpPr/>
            <p:nvPr userDrawn="1"/>
          </p:nvSpPr>
          <p:spPr>
            <a:xfrm>
              <a:off x="5352600" y="918047"/>
              <a:ext cx="791510" cy="664397"/>
            </a:xfrm>
            <a:prstGeom prst="rect">
              <a:avLst/>
            </a:prstGeom>
            <a:solidFill>
              <a:srgbClr val="C8102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PANTONE 186C</a:t>
              </a:r>
            </a:p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200/16/46  </a:t>
              </a:r>
            </a:p>
          </p:txBody>
        </p:sp>
        <p:sp>
          <p:nvSpPr>
            <p:cNvPr id="79" name="矩形 13">
              <a:extLst>
                <a:ext uri="{FF2B5EF4-FFF2-40B4-BE49-F238E27FC236}">
                  <a16:creationId xmlns:a16="http://schemas.microsoft.com/office/drawing/2014/main" xmlns="" id="{F79CD551-CACB-A749-9460-B80C1456F4E8}"/>
                </a:ext>
              </a:extLst>
            </p:cNvPr>
            <p:cNvSpPr/>
            <p:nvPr userDrawn="1"/>
          </p:nvSpPr>
          <p:spPr>
            <a:xfrm>
              <a:off x="5354164" y="2665974"/>
              <a:ext cx="791510" cy="664397"/>
            </a:xfrm>
            <a:prstGeom prst="rect">
              <a:avLst/>
            </a:prstGeom>
            <a:solidFill>
              <a:srgbClr val="7F000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127/0/1</a:t>
              </a:r>
            </a:p>
          </p:txBody>
        </p:sp>
        <p:sp>
          <p:nvSpPr>
            <p:cNvPr id="80" name="矩形 13">
              <a:extLst>
                <a:ext uri="{FF2B5EF4-FFF2-40B4-BE49-F238E27FC236}">
                  <a16:creationId xmlns:a16="http://schemas.microsoft.com/office/drawing/2014/main" xmlns="" id="{659202D4-1C13-564B-AD21-AF809769236B}"/>
                </a:ext>
              </a:extLst>
            </p:cNvPr>
            <p:cNvSpPr/>
            <p:nvPr userDrawn="1"/>
          </p:nvSpPr>
          <p:spPr>
            <a:xfrm>
              <a:off x="5354164" y="4134866"/>
              <a:ext cx="791510" cy="664397"/>
            </a:xfrm>
            <a:prstGeom prst="rect">
              <a:avLst/>
            </a:prstGeom>
            <a:solidFill>
              <a:srgbClr val="FCC8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52/200/0</a:t>
              </a:r>
            </a:p>
          </p:txBody>
        </p:sp>
        <p:sp>
          <p:nvSpPr>
            <p:cNvPr id="81" name="矩形 13">
              <a:extLst>
                <a:ext uri="{FF2B5EF4-FFF2-40B4-BE49-F238E27FC236}">
                  <a16:creationId xmlns:a16="http://schemas.microsoft.com/office/drawing/2014/main" xmlns="" id="{1D14C75E-3EEE-FA4D-8DA3-70B2C56F286F}"/>
                </a:ext>
              </a:extLst>
            </p:cNvPr>
            <p:cNvSpPr/>
            <p:nvPr userDrawn="1"/>
          </p:nvSpPr>
          <p:spPr>
            <a:xfrm>
              <a:off x="5354164" y="5596166"/>
              <a:ext cx="791510" cy="664397"/>
            </a:xfrm>
            <a:prstGeom prst="rect">
              <a:avLst/>
            </a:prstGeom>
            <a:solidFill>
              <a:srgbClr val="30B5C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48/181/197</a:t>
              </a:r>
            </a:p>
          </p:txBody>
        </p:sp>
        <p:sp>
          <p:nvSpPr>
            <p:cNvPr id="82" name="矩形 13">
              <a:extLst>
                <a:ext uri="{FF2B5EF4-FFF2-40B4-BE49-F238E27FC236}">
                  <a16:creationId xmlns:a16="http://schemas.microsoft.com/office/drawing/2014/main" xmlns="" id="{9844BDEE-1453-9A40-B91C-2C526D59737B}"/>
                </a:ext>
              </a:extLst>
            </p:cNvPr>
            <p:cNvSpPr/>
            <p:nvPr userDrawn="1"/>
          </p:nvSpPr>
          <p:spPr>
            <a:xfrm>
              <a:off x="6194511" y="4866463"/>
              <a:ext cx="791510" cy="664397"/>
            </a:xfrm>
            <a:prstGeom prst="rect">
              <a:avLst/>
            </a:prstGeom>
            <a:solidFill>
              <a:srgbClr val="81C1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129/193/95</a:t>
              </a:r>
            </a:p>
          </p:txBody>
        </p:sp>
        <p:sp>
          <p:nvSpPr>
            <p:cNvPr id="83" name="矩形 13">
              <a:extLst>
                <a:ext uri="{FF2B5EF4-FFF2-40B4-BE49-F238E27FC236}">
                  <a16:creationId xmlns:a16="http://schemas.microsoft.com/office/drawing/2014/main" xmlns="" id="{533D13E9-5244-8E4F-9513-C00748CDDDF9}"/>
                </a:ext>
              </a:extLst>
            </p:cNvPr>
            <p:cNvSpPr/>
            <p:nvPr userDrawn="1"/>
          </p:nvSpPr>
          <p:spPr>
            <a:xfrm>
              <a:off x="6192274" y="4134866"/>
              <a:ext cx="791510" cy="664397"/>
            </a:xfrm>
            <a:prstGeom prst="rect">
              <a:avLst/>
            </a:prstGeom>
            <a:solidFill>
              <a:srgbClr val="FDD35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253/211/81</a:t>
              </a:r>
            </a:p>
          </p:txBody>
        </p:sp>
        <p:sp>
          <p:nvSpPr>
            <p:cNvPr id="84" name="矩形 13">
              <a:extLst>
                <a:ext uri="{FF2B5EF4-FFF2-40B4-BE49-F238E27FC236}">
                  <a16:creationId xmlns:a16="http://schemas.microsoft.com/office/drawing/2014/main" xmlns="" id="{4EBE9DBF-E87C-4F4D-BBB1-81632C549613}"/>
                </a:ext>
              </a:extLst>
            </p:cNvPr>
            <p:cNvSpPr/>
            <p:nvPr userDrawn="1"/>
          </p:nvSpPr>
          <p:spPr>
            <a:xfrm>
              <a:off x="6192274" y="5596166"/>
              <a:ext cx="791510" cy="664397"/>
            </a:xfrm>
            <a:prstGeom prst="rect">
              <a:avLst/>
            </a:prstGeom>
            <a:solidFill>
              <a:srgbClr val="56C4D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86/196/210</a:t>
              </a:r>
            </a:p>
          </p:txBody>
        </p:sp>
        <p:sp>
          <p:nvSpPr>
            <p:cNvPr id="85" name="矩形 13">
              <a:extLst>
                <a:ext uri="{FF2B5EF4-FFF2-40B4-BE49-F238E27FC236}">
                  <a16:creationId xmlns:a16="http://schemas.microsoft.com/office/drawing/2014/main" xmlns="" id="{422FC2B2-7928-F442-949E-D722F3DC9D01}"/>
                </a:ext>
              </a:extLst>
            </p:cNvPr>
            <p:cNvSpPr/>
            <p:nvPr/>
          </p:nvSpPr>
          <p:spPr>
            <a:xfrm>
              <a:off x="6186245" y="184963"/>
              <a:ext cx="791510" cy="664397"/>
            </a:xfrm>
            <a:prstGeom prst="rect">
              <a:avLst/>
            </a:prstGeom>
            <a:solidFill>
              <a:srgbClr val="D3394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211/57/65</a:t>
              </a:r>
            </a:p>
          </p:txBody>
        </p:sp>
        <p:sp>
          <p:nvSpPr>
            <p:cNvPr id="86" name="矩形 13">
              <a:extLst>
                <a:ext uri="{FF2B5EF4-FFF2-40B4-BE49-F238E27FC236}">
                  <a16:creationId xmlns:a16="http://schemas.microsoft.com/office/drawing/2014/main" xmlns="" id="{5F38502B-99C0-4640-9E8D-7247A3238E22}"/>
                </a:ext>
              </a:extLst>
            </p:cNvPr>
            <p:cNvSpPr/>
            <p:nvPr/>
          </p:nvSpPr>
          <p:spPr>
            <a:xfrm>
              <a:off x="6185604" y="918047"/>
              <a:ext cx="791510" cy="664397"/>
            </a:xfrm>
            <a:prstGeom prst="rect">
              <a:avLst/>
            </a:prstGeom>
            <a:solidFill>
              <a:srgbClr val="D3385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</a:p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211/56/89</a:t>
              </a:r>
            </a:p>
          </p:txBody>
        </p:sp>
        <p:sp>
          <p:nvSpPr>
            <p:cNvPr id="87" name="矩形 13">
              <a:extLst>
                <a:ext uri="{FF2B5EF4-FFF2-40B4-BE49-F238E27FC236}">
                  <a16:creationId xmlns:a16="http://schemas.microsoft.com/office/drawing/2014/main" xmlns="" id="{1399EB62-5216-324F-B66C-AD6ED0004D51}"/>
                </a:ext>
              </a:extLst>
            </p:cNvPr>
            <p:cNvSpPr/>
            <p:nvPr/>
          </p:nvSpPr>
          <p:spPr>
            <a:xfrm>
              <a:off x="6996262" y="1934171"/>
              <a:ext cx="791510" cy="664397"/>
            </a:xfrm>
            <a:prstGeom prst="rect">
              <a:avLst/>
            </a:prstGeom>
            <a:solidFill>
              <a:srgbClr val="DD80A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221/128/170</a:t>
              </a:r>
            </a:p>
          </p:txBody>
        </p:sp>
        <p:sp>
          <p:nvSpPr>
            <p:cNvPr id="88" name="矩形 13">
              <a:extLst>
                <a:ext uri="{FF2B5EF4-FFF2-40B4-BE49-F238E27FC236}">
                  <a16:creationId xmlns:a16="http://schemas.microsoft.com/office/drawing/2014/main" xmlns="" id="{DEDE780A-8050-FD48-B661-39532349131D}"/>
                </a:ext>
              </a:extLst>
            </p:cNvPr>
            <p:cNvSpPr/>
            <p:nvPr/>
          </p:nvSpPr>
          <p:spPr>
            <a:xfrm>
              <a:off x="6996262" y="2673360"/>
              <a:ext cx="791510" cy="664397"/>
            </a:xfrm>
            <a:prstGeom prst="rect">
              <a:avLst/>
            </a:prstGeom>
            <a:solidFill>
              <a:srgbClr val="BF80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914478" rtl="0" eaLnBrk="1" fontAlgn="auto" latinLnBrk="0" hangingPunct="1">
                <a:lnSpc>
                  <a:spcPts val="62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191/128/130</a:t>
              </a:r>
            </a:p>
          </p:txBody>
        </p:sp>
        <p:sp>
          <p:nvSpPr>
            <p:cNvPr id="89" name="矩形 13">
              <a:extLst>
                <a:ext uri="{FF2B5EF4-FFF2-40B4-BE49-F238E27FC236}">
                  <a16:creationId xmlns:a16="http://schemas.microsoft.com/office/drawing/2014/main" xmlns="" id="{9BDB304C-5E40-9647-A3EF-75D9BFFB7E5B}"/>
                </a:ext>
              </a:extLst>
            </p:cNvPr>
            <p:cNvSpPr/>
            <p:nvPr/>
          </p:nvSpPr>
          <p:spPr>
            <a:xfrm>
              <a:off x="6996262" y="3415851"/>
              <a:ext cx="791510" cy="664397"/>
            </a:xfrm>
            <a:prstGeom prst="rect">
              <a:avLst/>
            </a:prstGeom>
            <a:solidFill>
              <a:srgbClr val="F6B78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246/183/140</a:t>
              </a:r>
              <a:endParaRPr kumimoji="1" lang="mr-IN" altLang="zh-CN" sz="500" b="1" dirty="0">
                <a:solidFill>
                  <a:srgbClr val="595757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90" name="矩形 13">
              <a:extLst>
                <a:ext uri="{FF2B5EF4-FFF2-40B4-BE49-F238E27FC236}">
                  <a16:creationId xmlns:a16="http://schemas.microsoft.com/office/drawing/2014/main" xmlns="" id="{EC3A6DD7-CCD1-0C4F-B8D4-3D01C9FFC289}"/>
                </a:ext>
              </a:extLst>
            </p:cNvPr>
            <p:cNvSpPr/>
            <p:nvPr/>
          </p:nvSpPr>
          <p:spPr>
            <a:xfrm>
              <a:off x="7006093" y="4866463"/>
              <a:ext cx="791510" cy="664397"/>
            </a:xfrm>
            <a:prstGeom prst="rect">
              <a:avLst/>
            </a:prstGeom>
            <a:solidFill>
              <a:srgbClr val="AFD89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176/216/156</a:t>
              </a:r>
            </a:p>
          </p:txBody>
        </p:sp>
        <p:sp>
          <p:nvSpPr>
            <p:cNvPr id="91" name="矩形 13">
              <a:extLst>
                <a:ext uri="{FF2B5EF4-FFF2-40B4-BE49-F238E27FC236}">
                  <a16:creationId xmlns:a16="http://schemas.microsoft.com/office/drawing/2014/main" xmlns="" id="{FC3F3193-22C2-A847-A957-DFCCDA9D1D88}"/>
                </a:ext>
              </a:extLst>
            </p:cNvPr>
            <p:cNvSpPr/>
            <p:nvPr/>
          </p:nvSpPr>
          <p:spPr>
            <a:xfrm>
              <a:off x="7003856" y="4134866"/>
              <a:ext cx="791510" cy="664397"/>
            </a:xfrm>
            <a:prstGeom prst="rect">
              <a:avLst/>
            </a:prstGeom>
            <a:solidFill>
              <a:srgbClr val="FDE39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253/227/181</a:t>
              </a:r>
            </a:p>
          </p:txBody>
        </p:sp>
        <p:sp>
          <p:nvSpPr>
            <p:cNvPr id="92" name="矩形 13">
              <a:extLst>
                <a:ext uri="{FF2B5EF4-FFF2-40B4-BE49-F238E27FC236}">
                  <a16:creationId xmlns:a16="http://schemas.microsoft.com/office/drawing/2014/main" xmlns="" id="{851DFAF5-0D1C-C64A-87B5-B0C9497BA3EB}"/>
                </a:ext>
              </a:extLst>
            </p:cNvPr>
            <p:cNvSpPr/>
            <p:nvPr/>
          </p:nvSpPr>
          <p:spPr>
            <a:xfrm>
              <a:off x="7003856" y="5596166"/>
              <a:ext cx="791510" cy="664397"/>
            </a:xfrm>
            <a:prstGeom prst="rect">
              <a:avLst/>
            </a:prstGeom>
            <a:solidFill>
              <a:srgbClr val="94DA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148/218/226</a:t>
              </a:r>
            </a:p>
          </p:txBody>
        </p:sp>
        <p:sp>
          <p:nvSpPr>
            <p:cNvPr id="93" name="矩形 13">
              <a:extLst>
                <a:ext uri="{FF2B5EF4-FFF2-40B4-BE49-F238E27FC236}">
                  <a16:creationId xmlns:a16="http://schemas.microsoft.com/office/drawing/2014/main" xmlns="" id="{57EB9D15-6C1C-8340-A5D0-43B865B5951C}"/>
                </a:ext>
              </a:extLst>
            </p:cNvPr>
            <p:cNvSpPr/>
            <p:nvPr/>
          </p:nvSpPr>
          <p:spPr>
            <a:xfrm>
              <a:off x="6997826" y="184963"/>
              <a:ext cx="791510" cy="664397"/>
            </a:xfrm>
            <a:prstGeom prst="rect">
              <a:avLst/>
            </a:prstGeom>
            <a:solidFill>
              <a:srgbClr val="E2818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226/129/137</a:t>
              </a:r>
            </a:p>
          </p:txBody>
        </p:sp>
        <p:sp>
          <p:nvSpPr>
            <p:cNvPr id="94" name="矩形 13">
              <a:extLst>
                <a:ext uri="{FF2B5EF4-FFF2-40B4-BE49-F238E27FC236}">
                  <a16:creationId xmlns:a16="http://schemas.microsoft.com/office/drawing/2014/main" xmlns="" id="{2B29D96D-3B3D-B944-92CB-FE0973E33810}"/>
                </a:ext>
              </a:extLst>
            </p:cNvPr>
            <p:cNvSpPr/>
            <p:nvPr/>
          </p:nvSpPr>
          <p:spPr>
            <a:xfrm>
              <a:off x="6997185" y="918047"/>
              <a:ext cx="791510" cy="664397"/>
            </a:xfrm>
            <a:prstGeom prst="rect">
              <a:avLst/>
            </a:prstGeom>
            <a:solidFill>
              <a:srgbClr val="E281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226/129/152</a:t>
              </a:r>
            </a:p>
          </p:txBody>
        </p:sp>
        <p:sp>
          <p:nvSpPr>
            <p:cNvPr id="95" name="矩形 13">
              <a:extLst>
                <a:ext uri="{FF2B5EF4-FFF2-40B4-BE49-F238E27FC236}">
                  <a16:creationId xmlns:a16="http://schemas.microsoft.com/office/drawing/2014/main" xmlns="" id="{35D234AC-C1A2-7248-94C0-BB95C4DFE743}"/>
                </a:ext>
              </a:extLst>
            </p:cNvPr>
            <p:cNvSpPr/>
            <p:nvPr userDrawn="1"/>
          </p:nvSpPr>
          <p:spPr>
            <a:xfrm>
              <a:off x="7806130" y="1934171"/>
              <a:ext cx="791510" cy="664397"/>
            </a:xfrm>
            <a:prstGeom prst="rect">
              <a:avLst/>
            </a:prstGeom>
            <a:solidFill>
              <a:srgbClr val="EBB3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235/179/204</a:t>
              </a:r>
            </a:p>
          </p:txBody>
        </p:sp>
        <p:sp>
          <p:nvSpPr>
            <p:cNvPr id="96" name="矩形 13">
              <a:extLst>
                <a:ext uri="{FF2B5EF4-FFF2-40B4-BE49-F238E27FC236}">
                  <a16:creationId xmlns:a16="http://schemas.microsoft.com/office/drawing/2014/main" xmlns="" id="{2C241EB7-09A9-7E40-9241-F2D47E53E1FF}"/>
                </a:ext>
              </a:extLst>
            </p:cNvPr>
            <p:cNvSpPr/>
            <p:nvPr/>
          </p:nvSpPr>
          <p:spPr>
            <a:xfrm>
              <a:off x="7806130" y="2673360"/>
              <a:ext cx="791510" cy="664397"/>
            </a:xfrm>
            <a:prstGeom prst="rect">
              <a:avLst/>
            </a:prstGeom>
            <a:solidFill>
              <a:srgbClr val="D8B3B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914478" rtl="0" eaLnBrk="1" fontAlgn="auto" latinLnBrk="0" hangingPunct="1">
                <a:lnSpc>
                  <a:spcPts val="62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216/179/179</a:t>
              </a:r>
            </a:p>
          </p:txBody>
        </p:sp>
        <p:sp>
          <p:nvSpPr>
            <p:cNvPr id="97" name="矩形 13">
              <a:extLst>
                <a:ext uri="{FF2B5EF4-FFF2-40B4-BE49-F238E27FC236}">
                  <a16:creationId xmlns:a16="http://schemas.microsoft.com/office/drawing/2014/main" xmlns="" id="{63833C81-CC87-004C-AE5E-CB387B992636}"/>
                </a:ext>
              </a:extLst>
            </p:cNvPr>
            <p:cNvSpPr/>
            <p:nvPr/>
          </p:nvSpPr>
          <p:spPr>
            <a:xfrm>
              <a:off x="7806130" y="3415851"/>
              <a:ext cx="791510" cy="664397"/>
            </a:xfrm>
            <a:prstGeom prst="rect">
              <a:avLst/>
            </a:prstGeom>
            <a:solidFill>
              <a:srgbClr val="FAD3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250/211/187</a:t>
              </a:r>
              <a:endParaRPr kumimoji="1" lang="mr-IN" altLang="zh-CN" sz="500" b="1" dirty="0">
                <a:solidFill>
                  <a:srgbClr val="595757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98" name="矩形 13">
              <a:extLst>
                <a:ext uri="{FF2B5EF4-FFF2-40B4-BE49-F238E27FC236}">
                  <a16:creationId xmlns:a16="http://schemas.microsoft.com/office/drawing/2014/main" xmlns="" id="{77A96C4C-F3F3-484A-95BE-7E52C33A2FE2}"/>
                </a:ext>
              </a:extLst>
            </p:cNvPr>
            <p:cNvSpPr/>
            <p:nvPr/>
          </p:nvSpPr>
          <p:spPr>
            <a:xfrm>
              <a:off x="7815961" y="4866463"/>
              <a:ext cx="791510" cy="664397"/>
            </a:xfrm>
            <a:prstGeom prst="rect">
              <a:avLst/>
            </a:prstGeom>
            <a:solidFill>
              <a:srgbClr val="D0E8C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208/232/196</a:t>
              </a:r>
            </a:p>
          </p:txBody>
        </p:sp>
        <p:sp>
          <p:nvSpPr>
            <p:cNvPr id="99" name="矩形 13">
              <a:extLst>
                <a:ext uri="{FF2B5EF4-FFF2-40B4-BE49-F238E27FC236}">
                  <a16:creationId xmlns:a16="http://schemas.microsoft.com/office/drawing/2014/main" xmlns="" id="{66F0E6F8-F4D3-1B44-BB6D-F328A6CEA0C9}"/>
                </a:ext>
              </a:extLst>
            </p:cNvPr>
            <p:cNvSpPr/>
            <p:nvPr/>
          </p:nvSpPr>
          <p:spPr>
            <a:xfrm>
              <a:off x="7813724" y="4134866"/>
              <a:ext cx="791510" cy="664397"/>
            </a:xfrm>
            <a:prstGeom prst="rect">
              <a:avLst/>
            </a:prstGeom>
            <a:solidFill>
              <a:srgbClr val="FEEE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254/238/193</a:t>
              </a:r>
            </a:p>
          </p:txBody>
        </p:sp>
        <p:sp>
          <p:nvSpPr>
            <p:cNvPr id="100" name="矩形 13">
              <a:extLst>
                <a:ext uri="{FF2B5EF4-FFF2-40B4-BE49-F238E27FC236}">
                  <a16:creationId xmlns:a16="http://schemas.microsoft.com/office/drawing/2014/main" xmlns="" id="{EEFEFB0D-48AF-8147-BDEB-B01E99ED82A7}"/>
                </a:ext>
              </a:extLst>
            </p:cNvPr>
            <p:cNvSpPr/>
            <p:nvPr/>
          </p:nvSpPr>
          <p:spPr>
            <a:xfrm>
              <a:off x="7813724" y="5596166"/>
              <a:ext cx="791510" cy="664397"/>
            </a:xfrm>
            <a:prstGeom prst="rect">
              <a:avLst/>
            </a:prstGeom>
            <a:solidFill>
              <a:srgbClr val="BEE9E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 smtClean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190/233/238</a:t>
              </a:r>
              <a:endParaRPr kumimoji="1" lang="en-US" altLang="zh-CN" sz="500" b="1" dirty="0">
                <a:solidFill>
                  <a:srgbClr val="595757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01" name="矩形 13">
              <a:extLst>
                <a:ext uri="{FF2B5EF4-FFF2-40B4-BE49-F238E27FC236}">
                  <a16:creationId xmlns:a16="http://schemas.microsoft.com/office/drawing/2014/main" xmlns="" id="{3F7C47B0-D4EF-7047-9B96-1169C593055C}"/>
                </a:ext>
              </a:extLst>
            </p:cNvPr>
            <p:cNvSpPr/>
            <p:nvPr/>
          </p:nvSpPr>
          <p:spPr>
            <a:xfrm>
              <a:off x="7807694" y="184963"/>
              <a:ext cx="791510" cy="664397"/>
            </a:xfrm>
            <a:prstGeom prst="rect">
              <a:avLst/>
            </a:prstGeom>
            <a:solidFill>
              <a:srgbClr val="EEB3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239/178/184</a:t>
              </a:r>
            </a:p>
          </p:txBody>
        </p:sp>
        <p:sp>
          <p:nvSpPr>
            <p:cNvPr id="102" name="矩形 13">
              <a:extLst>
                <a:ext uri="{FF2B5EF4-FFF2-40B4-BE49-F238E27FC236}">
                  <a16:creationId xmlns:a16="http://schemas.microsoft.com/office/drawing/2014/main" xmlns="" id="{26A0A468-A37D-824A-8DA2-0B437212E07E}"/>
                </a:ext>
              </a:extLst>
            </p:cNvPr>
            <p:cNvSpPr/>
            <p:nvPr/>
          </p:nvSpPr>
          <p:spPr>
            <a:xfrm>
              <a:off x="7807054" y="918047"/>
              <a:ext cx="791510" cy="664397"/>
            </a:xfrm>
            <a:prstGeom prst="rect">
              <a:avLst/>
            </a:prstGeom>
            <a:solidFill>
              <a:srgbClr val="EEB3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238/179/193</a:t>
              </a:r>
            </a:p>
          </p:txBody>
        </p:sp>
        <p:sp>
          <p:nvSpPr>
            <p:cNvPr id="103" name="矩形 13">
              <a:extLst>
                <a:ext uri="{FF2B5EF4-FFF2-40B4-BE49-F238E27FC236}">
                  <a16:creationId xmlns:a16="http://schemas.microsoft.com/office/drawing/2014/main" xmlns="" id="{B0E79B3A-2E5F-ED4F-AA3D-00B685B18CA9}"/>
                </a:ext>
              </a:extLst>
            </p:cNvPr>
            <p:cNvSpPr/>
            <p:nvPr userDrawn="1"/>
          </p:nvSpPr>
          <p:spPr>
            <a:xfrm>
              <a:off x="5354169" y="6324025"/>
              <a:ext cx="513579" cy="664397"/>
            </a:xfrm>
            <a:prstGeom prst="rect">
              <a:avLst/>
            </a:prstGeom>
            <a:solidFill>
              <a:srgbClr val="22181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 smtClean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0/0/0</a:t>
              </a:r>
              <a:endParaRPr kumimoji="1" lang="en-US" altLang="zh-CN" sz="5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04" name="矩形 13">
              <a:extLst>
                <a:ext uri="{FF2B5EF4-FFF2-40B4-BE49-F238E27FC236}">
                  <a16:creationId xmlns:a16="http://schemas.microsoft.com/office/drawing/2014/main" xmlns="" id="{32D85E93-C860-B646-A67C-3D2FDCC07E8E}"/>
                </a:ext>
              </a:extLst>
            </p:cNvPr>
            <p:cNvSpPr/>
            <p:nvPr userDrawn="1"/>
          </p:nvSpPr>
          <p:spPr>
            <a:xfrm>
              <a:off x="5900626" y="6324025"/>
              <a:ext cx="513579" cy="664397"/>
            </a:xfrm>
            <a:prstGeom prst="rect">
              <a:avLst/>
            </a:prstGeom>
            <a:solidFill>
              <a:srgbClr val="59575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</a:p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89/87/87</a:t>
              </a:r>
            </a:p>
          </p:txBody>
        </p:sp>
        <p:sp>
          <p:nvSpPr>
            <p:cNvPr id="105" name="矩形 13">
              <a:extLst>
                <a:ext uri="{FF2B5EF4-FFF2-40B4-BE49-F238E27FC236}">
                  <a16:creationId xmlns:a16="http://schemas.microsoft.com/office/drawing/2014/main" xmlns="" id="{D9E271D3-C782-EA4B-B477-613B5CE7B0DA}"/>
                </a:ext>
              </a:extLst>
            </p:cNvPr>
            <p:cNvSpPr/>
            <p:nvPr userDrawn="1"/>
          </p:nvSpPr>
          <p:spPr>
            <a:xfrm>
              <a:off x="6450318" y="6324025"/>
              <a:ext cx="513579" cy="664397"/>
            </a:xfrm>
            <a:prstGeom prst="rect">
              <a:avLst/>
            </a:prstGeom>
            <a:solidFill>
              <a:srgbClr val="88888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</a:p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137/137/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137</a:t>
              </a:r>
            </a:p>
          </p:txBody>
        </p:sp>
        <p:sp>
          <p:nvSpPr>
            <p:cNvPr id="106" name="矩形 13">
              <a:extLst>
                <a:ext uri="{FF2B5EF4-FFF2-40B4-BE49-F238E27FC236}">
                  <a16:creationId xmlns:a16="http://schemas.microsoft.com/office/drawing/2014/main" xmlns="" id="{3F3501FC-1CA1-714F-BF48-934C859FA443}"/>
                </a:ext>
              </a:extLst>
            </p:cNvPr>
            <p:cNvSpPr/>
            <p:nvPr userDrawn="1"/>
          </p:nvSpPr>
          <p:spPr>
            <a:xfrm>
              <a:off x="6998296" y="6324025"/>
              <a:ext cx="513579" cy="664397"/>
            </a:xfrm>
            <a:prstGeom prst="rect">
              <a:avLst/>
            </a:prstGeom>
            <a:solidFill>
              <a:srgbClr val="B5B5B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</a:p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181/181/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181</a:t>
              </a:r>
            </a:p>
          </p:txBody>
        </p:sp>
        <p:sp>
          <p:nvSpPr>
            <p:cNvPr id="107" name="矩形 13">
              <a:extLst>
                <a:ext uri="{FF2B5EF4-FFF2-40B4-BE49-F238E27FC236}">
                  <a16:creationId xmlns:a16="http://schemas.microsoft.com/office/drawing/2014/main" xmlns="" id="{55D4E001-16C8-3749-9816-95BDA789806E}"/>
                </a:ext>
              </a:extLst>
            </p:cNvPr>
            <p:cNvSpPr/>
            <p:nvPr userDrawn="1"/>
          </p:nvSpPr>
          <p:spPr>
            <a:xfrm>
              <a:off x="7541580" y="6324025"/>
              <a:ext cx="513579" cy="664397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221/221/</a:t>
              </a:r>
              <a:b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221</a:t>
              </a:r>
            </a:p>
          </p:txBody>
        </p:sp>
        <p:sp>
          <p:nvSpPr>
            <p:cNvPr id="108" name="矩形 13">
              <a:extLst>
                <a:ext uri="{FF2B5EF4-FFF2-40B4-BE49-F238E27FC236}">
                  <a16:creationId xmlns:a16="http://schemas.microsoft.com/office/drawing/2014/main" xmlns="" id="{77AD797E-A6D4-8148-B9A9-59A0D242F0FA}"/>
                </a:ext>
              </a:extLst>
            </p:cNvPr>
            <p:cNvSpPr/>
            <p:nvPr userDrawn="1"/>
          </p:nvSpPr>
          <p:spPr>
            <a:xfrm>
              <a:off x="8083608" y="6324025"/>
              <a:ext cx="513579" cy="664397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B5B5B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</a:p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255/255/</a:t>
              </a:r>
              <a:b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255</a:t>
              </a: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6785A3D6-1271-D247-9E96-1B376F4BE7BE}"/>
              </a:ext>
            </a:extLst>
          </p:cNvPr>
          <p:cNvSpPr txBox="1"/>
          <p:nvPr userDrawn="1"/>
        </p:nvSpPr>
        <p:spPr>
          <a:xfrm>
            <a:off x="1095467" y="6356939"/>
            <a:ext cx="238839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b="0" kern="1200" baseline="0" dirty="0" smtClean="0">
                <a:solidFill>
                  <a:srgbClr val="1D1D1B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Huawei Proprietary - Restricted Distribution</a:t>
            </a:r>
            <a:endParaRPr lang="en-US" altLang="zh-CN" sz="900" b="0" kern="1200" baseline="0" dirty="0">
              <a:solidFill>
                <a:srgbClr val="1D1D1B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EABEE2EE-BF4D-7A4A-B3C6-9E47668CCD98}"/>
              </a:ext>
            </a:extLst>
          </p:cNvPr>
          <p:cNvSpPr txBox="1"/>
          <p:nvPr userDrawn="1"/>
        </p:nvSpPr>
        <p:spPr>
          <a:xfrm>
            <a:off x="734131" y="6402806"/>
            <a:ext cx="499729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89084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3837181-38C6-AD4F-B8BA-B444770388BB}" type="slidenum">
              <a:rPr lang="en-US" sz="900" smtClean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marL="0" marR="0" lvl="0" indent="0" algn="l" defTabSz="89084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900" dirty="0">
              <a:solidFill>
                <a:srgbClr val="1D1D1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056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1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1187798" rtl="0" eaLnBrk="1" latinLnBrk="0" hangingPunct="1">
        <a:lnSpc>
          <a:spcPct val="90000"/>
        </a:lnSpc>
        <a:spcBef>
          <a:spcPct val="0"/>
        </a:spcBef>
        <a:buNone/>
        <a:defRPr sz="571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96950" indent="-296950" algn="l" defTabSz="1187798" rtl="0" eaLnBrk="1" latinLnBrk="0" hangingPunct="1">
        <a:lnSpc>
          <a:spcPct val="90000"/>
        </a:lnSpc>
        <a:spcBef>
          <a:spcPts val="1299"/>
        </a:spcBef>
        <a:buFont typeface="Arial" panose="020B0604020202020204" pitchFamily="34" charset="0"/>
        <a:buChar char="•"/>
        <a:defRPr sz="3636" kern="1200">
          <a:solidFill>
            <a:schemeClr val="tx1"/>
          </a:solidFill>
          <a:latin typeface="+mn-lt"/>
          <a:ea typeface="+mn-ea"/>
          <a:cs typeface="+mn-cs"/>
        </a:defRPr>
      </a:lvl1pPr>
      <a:lvl2pPr marL="890849" indent="-296950" algn="l" defTabSz="1187798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2pPr>
      <a:lvl3pPr marL="1484748" indent="-296950" algn="l" defTabSz="1187798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598" kern="1200">
          <a:solidFill>
            <a:schemeClr val="tx1"/>
          </a:solidFill>
          <a:latin typeface="+mn-lt"/>
          <a:ea typeface="+mn-ea"/>
          <a:cs typeface="+mn-cs"/>
        </a:defRPr>
      </a:lvl3pPr>
      <a:lvl4pPr marL="2078648" indent="-296950" algn="l" defTabSz="1187798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8" kern="1200">
          <a:solidFill>
            <a:schemeClr val="tx1"/>
          </a:solidFill>
          <a:latin typeface="+mn-lt"/>
          <a:ea typeface="+mn-ea"/>
          <a:cs typeface="+mn-cs"/>
        </a:defRPr>
      </a:lvl4pPr>
      <a:lvl5pPr marL="2672547" indent="-296950" algn="l" defTabSz="1187798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8" kern="1200">
          <a:solidFill>
            <a:schemeClr val="tx1"/>
          </a:solidFill>
          <a:latin typeface="+mn-lt"/>
          <a:ea typeface="+mn-ea"/>
          <a:cs typeface="+mn-cs"/>
        </a:defRPr>
      </a:lvl5pPr>
      <a:lvl6pPr marL="3266447" indent="-296950" algn="l" defTabSz="1187798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8" kern="1200">
          <a:solidFill>
            <a:schemeClr val="tx1"/>
          </a:solidFill>
          <a:latin typeface="+mn-lt"/>
          <a:ea typeface="+mn-ea"/>
          <a:cs typeface="+mn-cs"/>
        </a:defRPr>
      </a:lvl6pPr>
      <a:lvl7pPr marL="3860346" indent="-296950" algn="l" defTabSz="1187798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8" kern="1200">
          <a:solidFill>
            <a:schemeClr val="tx1"/>
          </a:solidFill>
          <a:latin typeface="+mn-lt"/>
          <a:ea typeface="+mn-ea"/>
          <a:cs typeface="+mn-cs"/>
        </a:defRPr>
      </a:lvl7pPr>
      <a:lvl8pPr marL="4454245" indent="-296950" algn="l" defTabSz="1187798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8" kern="1200">
          <a:solidFill>
            <a:schemeClr val="tx1"/>
          </a:solidFill>
          <a:latin typeface="+mn-lt"/>
          <a:ea typeface="+mn-ea"/>
          <a:cs typeface="+mn-cs"/>
        </a:defRPr>
      </a:lvl8pPr>
      <a:lvl9pPr marL="5048144" indent="-296950" algn="l" defTabSz="1187798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87798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1pPr>
      <a:lvl2pPr marL="593900" algn="l" defTabSz="1187798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2pPr>
      <a:lvl3pPr marL="1187798" algn="l" defTabSz="1187798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3pPr>
      <a:lvl4pPr marL="1781699" algn="l" defTabSz="1187798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4pPr>
      <a:lvl5pPr marL="2375598" algn="l" defTabSz="1187798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5pPr>
      <a:lvl6pPr marL="2969497" algn="l" defTabSz="1187798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6pPr>
      <a:lvl7pPr marL="3563396" algn="l" defTabSz="1187798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7pPr>
      <a:lvl8pPr marL="4157297" algn="l" defTabSz="1187798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8pPr>
      <a:lvl9pPr marL="4751195" algn="l" defTabSz="1187798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0ACD1975-F435-0C43-9931-DC58CEAFFC6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5350" y="5239240"/>
            <a:ext cx="1875600" cy="405914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145F1158-B1AA-8F41-AF0A-FEA0EC1874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7144" y="1474840"/>
            <a:ext cx="3984232" cy="2816080"/>
          </a:xfrm>
          <a:prstGeom prst="rect">
            <a:avLst/>
          </a:prstGeom>
          <a:noFill/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 1">
            <a:extLst>
              <a:ext uri="{FF2B5EF4-FFF2-40B4-BE49-F238E27FC236}">
                <a16:creationId xmlns:a16="http://schemas.microsoft.com/office/drawing/2014/main" xmlns="" id="{A24FF637-3127-064E-84EE-A0C7EB5BEE96}"/>
              </a:ext>
            </a:extLst>
          </p:cNvPr>
          <p:cNvSpPr txBox="1">
            <a:spLocks/>
          </p:cNvSpPr>
          <p:nvPr userDrawn="1"/>
        </p:nvSpPr>
        <p:spPr>
          <a:xfrm>
            <a:off x="7979357" y="2343267"/>
            <a:ext cx="3225168" cy="202996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kern="1200">
                <a:solidFill>
                  <a:srgbClr val="FFFFFF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065"/>
              </a:lnSpc>
            </a:pPr>
            <a:r>
              <a:rPr kumimoji="1" lang="en-US" altLang="zh-CN" sz="850" b="1" baseline="0" dirty="0">
                <a:solidFill>
                  <a:srgbClr val="1D1D1B"/>
                </a:solidFill>
                <a:latin typeface="+mj-lt"/>
              </a:rPr>
              <a:t>Copyright©2018 Huawei Technologies Co., Ltd.</a:t>
            </a:r>
            <a:br>
              <a:rPr kumimoji="1" lang="en-US" altLang="zh-CN" sz="850" b="1" baseline="0" dirty="0">
                <a:solidFill>
                  <a:srgbClr val="1D1D1B"/>
                </a:solidFill>
                <a:latin typeface="+mj-lt"/>
              </a:rPr>
            </a:br>
            <a:r>
              <a:rPr kumimoji="1" lang="en-US" altLang="zh-CN" sz="850" b="1" baseline="0" dirty="0">
                <a:solidFill>
                  <a:srgbClr val="1D1D1B"/>
                </a:solidFill>
                <a:latin typeface="+mj-lt"/>
              </a:rPr>
              <a:t>All Rights Reserved.</a:t>
            </a:r>
            <a:r>
              <a:rPr kumimoji="1" lang="en-US" altLang="zh-CN" sz="779" dirty="0">
                <a:solidFill>
                  <a:srgbClr val="1D1D1B"/>
                </a:solidFill>
                <a:latin typeface="+mn-lt"/>
              </a:rPr>
              <a:t/>
            </a:r>
            <a:br>
              <a:rPr kumimoji="1" lang="en-US" altLang="zh-CN" sz="779" dirty="0">
                <a:solidFill>
                  <a:srgbClr val="1D1D1B"/>
                </a:solidFill>
                <a:latin typeface="+mn-lt"/>
              </a:rPr>
            </a:br>
            <a:r>
              <a:rPr kumimoji="1" lang="en-US" altLang="zh-CN" sz="779" dirty="0">
                <a:solidFill>
                  <a:srgbClr val="1D1D1B"/>
                </a:solidFill>
                <a:latin typeface="+mn-lt"/>
              </a:rPr>
              <a:t/>
            </a:r>
            <a:br>
              <a:rPr kumimoji="1" lang="en-US" altLang="zh-CN" sz="779" dirty="0">
                <a:solidFill>
                  <a:srgbClr val="1D1D1B"/>
                </a:solidFill>
                <a:latin typeface="+mn-lt"/>
              </a:rPr>
            </a:br>
            <a:r>
              <a:rPr kumimoji="1" lang="en-US" altLang="zh-CN" sz="850" baseline="0" dirty="0">
                <a:solidFill>
                  <a:srgbClr val="1D1D1B"/>
                </a:solidFill>
                <a:latin typeface="+mn-lt"/>
                <a:cs typeface="Arial" panose="020B0604020202020204" pitchFamily="34" charset="0"/>
              </a:rPr>
              <a:t>The information in this document may contain predictive </a:t>
            </a:r>
            <a:br>
              <a:rPr kumimoji="1" lang="en-US" altLang="zh-CN" sz="850" baseline="0" dirty="0">
                <a:solidFill>
                  <a:srgbClr val="1D1D1B"/>
                </a:solidFill>
                <a:latin typeface="+mn-lt"/>
                <a:cs typeface="Arial" panose="020B0604020202020204" pitchFamily="34" charset="0"/>
              </a:rPr>
            </a:br>
            <a:r>
              <a:rPr kumimoji="1" lang="en-US" altLang="zh-CN" sz="850" baseline="0" dirty="0">
                <a:solidFill>
                  <a:srgbClr val="1D1D1B"/>
                </a:solidFill>
                <a:latin typeface="+mn-lt"/>
                <a:cs typeface="Arial" panose="020B0604020202020204" pitchFamily="34" charset="0"/>
              </a:rPr>
              <a:t>statements including, without limitation, statements regarding </a:t>
            </a:r>
            <a:br>
              <a:rPr kumimoji="1" lang="en-US" altLang="zh-CN" sz="850" baseline="0" dirty="0">
                <a:solidFill>
                  <a:srgbClr val="1D1D1B"/>
                </a:solidFill>
                <a:latin typeface="+mn-lt"/>
                <a:cs typeface="Arial" panose="020B0604020202020204" pitchFamily="34" charset="0"/>
              </a:rPr>
            </a:br>
            <a:r>
              <a:rPr kumimoji="1" lang="en-US" altLang="zh-CN" sz="850" baseline="0" dirty="0">
                <a:solidFill>
                  <a:srgbClr val="1D1D1B"/>
                </a:solidFill>
                <a:latin typeface="+mn-lt"/>
                <a:cs typeface="Arial" panose="020B0604020202020204" pitchFamily="34" charset="0"/>
              </a:rPr>
              <a:t>the future financial and operating results, future product </a:t>
            </a:r>
            <a:br>
              <a:rPr kumimoji="1" lang="en-US" altLang="zh-CN" sz="850" baseline="0" dirty="0">
                <a:solidFill>
                  <a:srgbClr val="1D1D1B"/>
                </a:solidFill>
                <a:latin typeface="+mn-lt"/>
                <a:cs typeface="Arial" panose="020B0604020202020204" pitchFamily="34" charset="0"/>
              </a:rPr>
            </a:br>
            <a:r>
              <a:rPr kumimoji="1" lang="en-US" altLang="zh-CN" sz="850" baseline="0" dirty="0">
                <a:solidFill>
                  <a:srgbClr val="1D1D1B"/>
                </a:solidFill>
                <a:latin typeface="+mn-lt"/>
                <a:cs typeface="Arial" panose="020B0604020202020204" pitchFamily="34" charset="0"/>
              </a:rPr>
              <a:t>portfolio, new technology, etc. There are a number of factors that </a:t>
            </a:r>
            <a:br>
              <a:rPr kumimoji="1" lang="en-US" altLang="zh-CN" sz="850" baseline="0" dirty="0">
                <a:solidFill>
                  <a:srgbClr val="1D1D1B"/>
                </a:solidFill>
                <a:latin typeface="+mn-lt"/>
                <a:cs typeface="Arial" panose="020B0604020202020204" pitchFamily="34" charset="0"/>
              </a:rPr>
            </a:br>
            <a:r>
              <a:rPr kumimoji="1" lang="en-US" altLang="zh-CN" sz="850" baseline="0" dirty="0">
                <a:solidFill>
                  <a:srgbClr val="1D1D1B"/>
                </a:solidFill>
                <a:latin typeface="+mn-lt"/>
                <a:cs typeface="Arial" panose="020B0604020202020204" pitchFamily="34" charset="0"/>
              </a:rPr>
              <a:t>could cause actual results and developments to differ materially </a:t>
            </a:r>
            <a:br>
              <a:rPr kumimoji="1" lang="en-US" altLang="zh-CN" sz="850" baseline="0" dirty="0">
                <a:solidFill>
                  <a:srgbClr val="1D1D1B"/>
                </a:solidFill>
                <a:latin typeface="+mn-lt"/>
                <a:cs typeface="Arial" panose="020B0604020202020204" pitchFamily="34" charset="0"/>
              </a:rPr>
            </a:br>
            <a:r>
              <a:rPr kumimoji="1" lang="en-US" altLang="zh-CN" sz="850" baseline="0" dirty="0">
                <a:solidFill>
                  <a:srgbClr val="1D1D1B"/>
                </a:solidFill>
                <a:latin typeface="+mn-lt"/>
                <a:cs typeface="Arial" panose="020B0604020202020204" pitchFamily="34" charset="0"/>
              </a:rPr>
              <a:t>from those expressed or implied in the predictive statements. </a:t>
            </a:r>
            <a:br>
              <a:rPr kumimoji="1" lang="en-US" altLang="zh-CN" sz="850" baseline="0" dirty="0">
                <a:solidFill>
                  <a:srgbClr val="1D1D1B"/>
                </a:solidFill>
                <a:latin typeface="+mn-lt"/>
                <a:cs typeface="Arial" panose="020B0604020202020204" pitchFamily="34" charset="0"/>
              </a:rPr>
            </a:br>
            <a:r>
              <a:rPr kumimoji="1" lang="en-US" altLang="zh-CN" sz="850" baseline="0" dirty="0">
                <a:solidFill>
                  <a:srgbClr val="1D1D1B"/>
                </a:solidFill>
                <a:latin typeface="+mn-lt"/>
                <a:cs typeface="Arial" panose="020B0604020202020204" pitchFamily="34" charset="0"/>
              </a:rPr>
              <a:t>Therefore, such information is provided for reference purpose </a:t>
            </a:r>
            <a:br>
              <a:rPr kumimoji="1" lang="en-US" altLang="zh-CN" sz="850" baseline="0" dirty="0">
                <a:solidFill>
                  <a:srgbClr val="1D1D1B"/>
                </a:solidFill>
                <a:latin typeface="+mn-lt"/>
                <a:cs typeface="Arial" panose="020B0604020202020204" pitchFamily="34" charset="0"/>
              </a:rPr>
            </a:br>
            <a:r>
              <a:rPr kumimoji="1" lang="en-US" altLang="zh-CN" sz="850" baseline="0" dirty="0">
                <a:solidFill>
                  <a:srgbClr val="1D1D1B"/>
                </a:solidFill>
                <a:latin typeface="+mn-lt"/>
                <a:cs typeface="Arial" panose="020B0604020202020204" pitchFamily="34" charset="0"/>
              </a:rPr>
              <a:t>only and constitutes neither an offer nor an acceptance. Huawei </a:t>
            </a:r>
            <a:br>
              <a:rPr kumimoji="1" lang="en-US" altLang="zh-CN" sz="850" baseline="0" dirty="0">
                <a:solidFill>
                  <a:srgbClr val="1D1D1B"/>
                </a:solidFill>
                <a:latin typeface="+mn-lt"/>
                <a:cs typeface="Arial" panose="020B0604020202020204" pitchFamily="34" charset="0"/>
              </a:rPr>
            </a:br>
            <a:r>
              <a:rPr kumimoji="1" lang="en-US" altLang="zh-CN" sz="850" baseline="0" dirty="0">
                <a:solidFill>
                  <a:srgbClr val="1D1D1B"/>
                </a:solidFill>
                <a:latin typeface="+mn-lt"/>
                <a:cs typeface="Arial" panose="020B0604020202020204" pitchFamily="34" charset="0"/>
              </a:rPr>
              <a:t>may change the information at any time without notice. </a:t>
            </a:r>
          </a:p>
          <a:p>
            <a:pPr>
              <a:lnSpc>
                <a:spcPts val="1065"/>
              </a:lnSpc>
            </a:pPr>
            <a:endParaRPr kumimoji="1" lang="zh-CN" altLang="en-US" sz="779" dirty="0">
              <a:solidFill>
                <a:srgbClr val="1D1D1B"/>
              </a:solidFill>
              <a:latin typeface="+mn-lt"/>
            </a:endParaRPr>
          </a:p>
        </p:txBody>
      </p:sp>
      <p:sp>
        <p:nvSpPr>
          <p:cNvPr id="9" name="Subtitle 6">
            <a:extLst>
              <a:ext uri="{FF2B5EF4-FFF2-40B4-BE49-F238E27FC236}">
                <a16:creationId xmlns:a16="http://schemas.microsoft.com/office/drawing/2014/main" xmlns="" id="{FBF16AD5-9EBA-8547-984B-E4E106BBD6C0}"/>
              </a:ext>
            </a:extLst>
          </p:cNvPr>
          <p:cNvSpPr txBox="1">
            <a:spLocks/>
          </p:cNvSpPr>
          <p:nvPr userDrawn="1"/>
        </p:nvSpPr>
        <p:spPr>
          <a:xfrm>
            <a:off x="7977672" y="1654431"/>
            <a:ext cx="3481833" cy="582808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294"/>
              </a:lnSpc>
            </a:pPr>
            <a:r>
              <a:rPr kumimoji="1" lang="en-US" altLang="zh-CN" sz="1200" dirty="0">
                <a:solidFill>
                  <a:srgbClr val="1D1D1B"/>
                </a:solidFill>
                <a:latin typeface="+mn-lt"/>
                <a:cs typeface="Arial" panose="020B0604020202020204" pitchFamily="34" charset="0"/>
              </a:rPr>
              <a:t>Bring digital to every person, home and </a:t>
            </a:r>
            <a:br>
              <a:rPr kumimoji="1" lang="en-US" altLang="zh-CN" sz="1200" dirty="0">
                <a:solidFill>
                  <a:srgbClr val="1D1D1B"/>
                </a:solidFill>
                <a:latin typeface="+mn-lt"/>
                <a:cs typeface="Arial" panose="020B0604020202020204" pitchFamily="34" charset="0"/>
              </a:rPr>
            </a:br>
            <a:r>
              <a:rPr kumimoji="1" lang="en-US" altLang="zh-CN" sz="1200" dirty="0">
                <a:solidFill>
                  <a:srgbClr val="1D1D1B"/>
                </a:solidFill>
                <a:latin typeface="+mn-lt"/>
                <a:cs typeface="Arial" panose="020B0604020202020204" pitchFamily="34" charset="0"/>
              </a:rPr>
              <a:t>organization for a fully connected, </a:t>
            </a:r>
            <a:br>
              <a:rPr kumimoji="1" lang="en-US" altLang="zh-CN" sz="1200" dirty="0">
                <a:solidFill>
                  <a:srgbClr val="1D1D1B"/>
                </a:solidFill>
                <a:latin typeface="+mn-lt"/>
                <a:cs typeface="Arial" panose="020B0604020202020204" pitchFamily="34" charset="0"/>
              </a:rPr>
            </a:br>
            <a:r>
              <a:rPr kumimoji="1" lang="en-US" altLang="zh-CN" sz="1200" dirty="0">
                <a:solidFill>
                  <a:srgbClr val="1D1D1B"/>
                </a:solidFill>
                <a:latin typeface="+mn-lt"/>
                <a:cs typeface="Arial" panose="020B0604020202020204" pitchFamily="34" charset="0"/>
              </a:rPr>
              <a:t>intelligent world.</a:t>
            </a:r>
            <a:endParaRPr kumimoji="1" lang="zh-CN" altLang="en-US" sz="1200" dirty="0">
              <a:solidFill>
                <a:srgbClr val="1D1D1B"/>
              </a:solidFill>
              <a:latin typeface="+mn-lt"/>
              <a:ea typeface="Microsoft YaHei" charset="-122"/>
              <a:cs typeface="Microsoft YaHei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48406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1187798" rtl="0" eaLnBrk="1" latinLnBrk="0" hangingPunct="1">
        <a:lnSpc>
          <a:spcPct val="90000"/>
        </a:lnSpc>
        <a:spcBef>
          <a:spcPct val="0"/>
        </a:spcBef>
        <a:buNone/>
        <a:defRPr sz="5000" b="0" kern="1200">
          <a:solidFill>
            <a:schemeClr val="tx1"/>
          </a:solidFill>
          <a:latin typeface="Arial" panose="020B0604020202020204" pitchFamily="34" charset="0"/>
          <a:ea typeface="Microsoft YaHei" panose="020B0503020204020204" pitchFamily="34" charset="-122"/>
          <a:cs typeface="Arial" panose="020B0604020202020204" pitchFamily="34" charset="0"/>
        </a:defRPr>
      </a:lvl1pPr>
    </p:titleStyle>
    <p:bodyStyle>
      <a:lvl1pPr marL="0" indent="0" algn="l" defTabSz="1187798" rtl="0" eaLnBrk="1" latinLnBrk="0" hangingPunct="1">
        <a:lnSpc>
          <a:spcPct val="90000"/>
        </a:lnSpc>
        <a:spcBef>
          <a:spcPts val="1299"/>
        </a:spcBef>
        <a:buFont typeface="Arial" panose="020B0604020202020204" pitchFamily="34" charset="0"/>
        <a:buNone/>
        <a:defRPr sz="1819" kern="1200">
          <a:solidFill>
            <a:srgbClr val="FFFFFF"/>
          </a:solidFill>
          <a:latin typeface="Microsoft YaHei" panose="020B0503020204020204" pitchFamily="34" charset="-122"/>
          <a:ea typeface="Microsoft YaHei" panose="020B0503020204020204" pitchFamily="34" charset="-122"/>
          <a:cs typeface="+mn-cs"/>
        </a:defRPr>
      </a:lvl1pPr>
      <a:lvl2pPr marL="593900" indent="0" algn="l" defTabSz="1187798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None/>
        <a:defRPr sz="3118" kern="1200">
          <a:solidFill>
            <a:schemeClr val="tx1"/>
          </a:solidFill>
          <a:latin typeface="+mn-lt"/>
          <a:ea typeface="+mn-ea"/>
          <a:cs typeface="+mn-cs"/>
        </a:defRPr>
      </a:lvl2pPr>
      <a:lvl3pPr marL="1187798" indent="0" algn="l" defTabSz="1187798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None/>
        <a:defRPr sz="2598" kern="1200">
          <a:solidFill>
            <a:schemeClr val="tx1"/>
          </a:solidFill>
          <a:latin typeface="+mn-lt"/>
          <a:ea typeface="+mn-ea"/>
          <a:cs typeface="+mn-cs"/>
        </a:defRPr>
      </a:lvl3pPr>
      <a:lvl4pPr marL="1781699" indent="0" algn="l" defTabSz="1187798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None/>
        <a:defRPr sz="2338" kern="1200">
          <a:solidFill>
            <a:schemeClr val="tx1"/>
          </a:solidFill>
          <a:latin typeface="+mn-lt"/>
          <a:ea typeface="+mn-ea"/>
          <a:cs typeface="+mn-cs"/>
        </a:defRPr>
      </a:lvl4pPr>
      <a:lvl5pPr marL="2375598" indent="0" algn="l" defTabSz="1187798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None/>
        <a:defRPr sz="2338" kern="1200">
          <a:solidFill>
            <a:schemeClr val="tx1"/>
          </a:solidFill>
          <a:latin typeface="+mn-lt"/>
          <a:ea typeface="+mn-ea"/>
          <a:cs typeface="+mn-cs"/>
        </a:defRPr>
      </a:lvl5pPr>
      <a:lvl6pPr marL="3266447" indent="-296950" algn="l" defTabSz="1187798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8" kern="1200">
          <a:solidFill>
            <a:schemeClr val="tx1"/>
          </a:solidFill>
          <a:latin typeface="+mn-lt"/>
          <a:ea typeface="+mn-ea"/>
          <a:cs typeface="+mn-cs"/>
        </a:defRPr>
      </a:lvl6pPr>
      <a:lvl7pPr marL="3860346" indent="-296950" algn="l" defTabSz="1187798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8" kern="1200">
          <a:solidFill>
            <a:schemeClr val="tx1"/>
          </a:solidFill>
          <a:latin typeface="+mn-lt"/>
          <a:ea typeface="+mn-ea"/>
          <a:cs typeface="+mn-cs"/>
        </a:defRPr>
      </a:lvl7pPr>
      <a:lvl8pPr marL="4454245" indent="-296950" algn="l" defTabSz="1187798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8" kern="1200">
          <a:solidFill>
            <a:schemeClr val="tx1"/>
          </a:solidFill>
          <a:latin typeface="+mn-lt"/>
          <a:ea typeface="+mn-ea"/>
          <a:cs typeface="+mn-cs"/>
        </a:defRPr>
      </a:lvl8pPr>
      <a:lvl9pPr marL="5048144" indent="-296950" algn="l" defTabSz="1187798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87798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1pPr>
      <a:lvl2pPr marL="593900" algn="l" defTabSz="1187798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2pPr>
      <a:lvl3pPr marL="1187798" algn="l" defTabSz="1187798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3pPr>
      <a:lvl4pPr marL="1781699" algn="l" defTabSz="1187798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4pPr>
      <a:lvl5pPr marL="2375598" algn="l" defTabSz="1187798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5pPr>
      <a:lvl6pPr marL="2969497" algn="l" defTabSz="1187798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6pPr>
      <a:lvl7pPr marL="3563396" algn="l" defTabSz="1187798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7pPr>
      <a:lvl8pPr marL="4157297" algn="l" defTabSz="1187798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8pPr>
      <a:lvl9pPr marL="4751195" algn="l" defTabSz="1187798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xmlns="" id="{3E9716F5-BA15-8E49-87BC-A78702BC98E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kumimoji="1" lang="en-US" altLang="zh-CN" dirty="0" smtClean="0"/>
              <a:t>Author’s name: Samer Saad</a:t>
            </a:r>
            <a:endParaRPr kumimoji="1" lang="en-US" altLang="zh-CN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xmlns="" id="{E938131F-E767-8C4B-9C7A-D10F13F75A5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kumimoji="1" lang="en-US" altLang="zh-CN" dirty="0"/>
              <a:t>Security Level:</a:t>
            </a:r>
            <a:endParaRPr lang="en-US" dirty="0"/>
          </a:p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altLang="zh-CN" b="1" dirty="0">
                <a:solidFill>
                  <a:srgbClr val="193B6A"/>
                </a:solidFill>
                <a:latin typeface="Raleway"/>
              </a:rPr>
              <a:t>Cyber Security Awareness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39904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en-GB" altLang="zh-CN" sz="2400" dirty="0"/>
              <a:t>Technology is only a small part of Cyber Defence</a:t>
            </a:r>
          </a:p>
          <a:p>
            <a:r>
              <a:rPr lang="en-GB" altLang="zh-CN" sz="2400" b="1" dirty="0"/>
              <a:t>You </a:t>
            </a:r>
            <a:r>
              <a:rPr lang="en-GB" altLang="zh-CN" sz="2400" dirty="0"/>
              <a:t>are the most important person – protect yourself</a:t>
            </a:r>
          </a:p>
          <a:p>
            <a:r>
              <a:rPr lang="en-GB" altLang="zh-CN" sz="2400" dirty="0"/>
              <a:t>For businesses the most important and best defence is Cyber Security Aware employees – train your staff </a:t>
            </a:r>
          </a:p>
          <a:p>
            <a:endParaRPr lang="en-GB" altLang="zh-CN" sz="2400" dirty="0"/>
          </a:p>
          <a:p>
            <a:pPr marL="0" indent="0" algn="ctr">
              <a:buNone/>
            </a:pPr>
            <a:r>
              <a:rPr lang="en-GB" altLang="zh-CN" sz="2400" dirty="0"/>
              <a:t>Always be aware!</a:t>
            </a:r>
          </a:p>
          <a:p>
            <a:pPr marL="0" indent="0" algn="ctr">
              <a:buNone/>
            </a:pPr>
            <a:r>
              <a:rPr lang="en-GB" altLang="zh-CN" sz="2400" dirty="0"/>
              <a:t>Always be on your guard!</a:t>
            </a:r>
          </a:p>
          <a:p>
            <a:endParaRPr lang="zh-CN" alt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altLang="zh-CN" b="1" dirty="0">
                <a:solidFill>
                  <a:srgbClr val="193B6A"/>
                </a:solidFill>
                <a:latin typeface="Raleway SemiBold"/>
              </a:rPr>
              <a:t>You are the best defence!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022566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52022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xmlns="" id="{655250E6-9A98-A349-9E55-0FC2F62C7A0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47908" y="1900238"/>
            <a:ext cx="10122060" cy="4655108"/>
          </a:xfrm>
        </p:spPr>
        <p:txBody>
          <a:bodyPr/>
          <a:lstStyle/>
          <a:p>
            <a:pPr marL="228600" lvl="0" indent="-228600" defTabSz="914400">
              <a:lnSpc>
                <a:spcPct val="90000"/>
              </a:lnSpc>
              <a:spcBef>
                <a:spcPts val="1000"/>
              </a:spcBef>
              <a:buFont typeface="Arial"/>
              <a:buChar char="•"/>
            </a:pPr>
            <a:r>
              <a:rPr lang="en-GB" altLang="zh-CN" sz="2800" dirty="0">
                <a:solidFill>
                  <a:prstClr val="black"/>
                </a:solidFill>
                <a:latin typeface="Calibri" panose="020F0502020204030204"/>
                <a:ea typeface="+mn-ea"/>
              </a:rPr>
              <a:t>Need for Cyber Security</a:t>
            </a:r>
          </a:p>
          <a:p>
            <a:pPr marL="228600" lvl="0" indent="-228600" defTabSz="914400">
              <a:lnSpc>
                <a:spcPct val="90000"/>
              </a:lnSpc>
              <a:spcBef>
                <a:spcPts val="1000"/>
              </a:spcBef>
              <a:buFont typeface="Arial"/>
              <a:buChar char="•"/>
            </a:pPr>
            <a:r>
              <a:rPr lang="en-GB" altLang="zh-CN" sz="2800" dirty="0">
                <a:solidFill>
                  <a:prstClr val="black"/>
                </a:solidFill>
                <a:latin typeface="Calibri" panose="020F0502020204030204"/>
                <a:ea typeface="+mn-ea"/>
              </a:rPr>
              <a:t>Threats:</a:t>
            </a:r>
          </a:p>
          <a:p>
            <a:pPr marL="685800" lvl="1" indent="-228600" defTabSz="914400">
              <a:spcBef>
                <a:spcPts val="500"/>
              </a:spcBef>
              <a:buFont typeface="Arial"/>
              <a:buChar char="•"/>
            </a:pPr>
            <a:r>
              <a:rPr lang="en-GB" altLang="zh-CN" sz="2400" dirty="0">
                <a:solidFill>
                  <a:prstClr val="black"/>
                </a:solidFill>
                <a:latin typeface="Calibri" panose="020F0502020204030204"/>
              </a:rPr>
              <a:t>Hacking</a:t>
            </a:r>
          </a:p>
          <a:p>
            <a:pPr marL="685800" lvl="1" indent="-228600" defTabSz="914400">
              <a:spcBef>
                <a:spcPts val="500"/>
              </a:spcBef>
              <a:buFont typeface="Arial"/>
              <a:buChar char="•"/>
            </a:pPr>
            <a:r>
              <a:rPr lang="en-GB" altLang="zh-CN" sz="2400" dirty="0">
                <a:solidFill>
                  <a:prstClr val="black"/>
                </a:solidFill>
                <a:latin typeface="Calibri" panose="020F0502020204030204"/>
              </a:rPr>
              <a:t>Malware</a:t>
            </a:r>
          </a:p>
          <a:p>
            <a:pPr marL="685800" lvl="1" indent="-228600" defTabSz="914400">
              <a:spcBef>
                <a:spcPts val="500"/>
              </a:spcBef>
              <a:buFont typeface="Arial"/>
              <a:buChar char="•"/>
            </a:pPr>
            <a:r>
              <a:rPr lang="en-GB" altLang="zh-CN" sz="2400" dirty="0" smtClean="0">
                <a:solidFill>
                  <a:prstClr val="black"/>
                </a:solidFill>
                <a:latin typeface="Calibri" panose="020F0502020204030204"/>
              </a:rPr>
              <a:t>Phishing</a:t>
            </a:r>
          </a:p>
          <a:p>
            <a:pPr marL="228600" lvl="0" indent="-228600" defTabSz="914400">
              <a:lnSpc>
                <a:spcPct val="90000"/>
              </a:lnSpc>
              <a:spcBef>
                <a:spcPts val="1000"/>
              </a:spcBef>
              <a:buFont typeface="Arial"/>
              <a:buChar char="•"/>
            </a:pPr>
            <a:r>
              <a:rPr lang="en-GB" altLang="zh-CN" sz="2800" dirty="0">
                <a:solidFill>
                  <a:prstClr val="black"/>
                </a:solidFill>
                <a:latin typeface="Calibri" panose="020F0502020204030204"/>
                <a:ea typeface="+mn-ea"/>
              </a:rPr>
              <a:t>Personal Privacy</a:t>
            </a:r>
          </a:p>
          <a:p>
            <a:pPr marL="685800" lvl="1" indent="-228600" defTabSz="914400">
              <a:spcBef>
                <a:spcPts val="500"/>
              </a:spcBef>
              <a:buFont typeface="Arial"/>
              <a:buChar char="•"/>
            </a:pPr>
            <a:r>
              <a:rPr lang="en-GB" altLang="zh-CN" sz="2400" dirty="0">
                <a:solidFill>
                  <a:prstClr val="black"/>
                </a:solidFill>
                <a:latin typeface="Calibri" panose="020F0502020204030204"/>
              </a:rPr>
              <a:t>Public Wi-Fi</a:t>
            </a:r>
          </a:p>
          <a:p>
            <a:pPr marL="685800" lvl="1" indent="-228600" defTabSz="914400">
              <a:spcBef>
                <a:spcPts val="500"/>
              </a:spcBef>
              <a:buFont typeface="Arial"/>
              <a:buChar char="•"/>
            </a:pPr>
            <a:r>
              <a:rPr lang="en-GB" altLang="zh-CN" sz="2400" dirty="0">
                <a:solidFill>
                  <a:prstClr val="black"/>
                </a:solidFill>
                <a:latin typeface="Calibri" panose="020F0502020204030204"/>
              </a:rPr>
              <a:t>Passwords</a:t>
            </a:r>
          </a:p>
          <a:p>
            <a:pPr marL="685800" lvl="1" indent="-228600" defTabSz="914400">
              <a:spcBef>
                <a:spcPts val="500"/>
              </a:spcBef>
              <a:buFont typeface="Arial"/>
              <a:buChar char="•"/>
            </a:pPr>
            <a:r>
              <a:rPr lang="en-GB" altLang="zh-CN" sz="2400" dirty="0">
                <a:solidFill>
                  <a:prstClr val="black"/>
                </a:solidFill>
                <a:latin typeface="Calibri" panose="020F0502020204030204"/>
              </a:rPr>
              <a:t>Router</a:t>
            </a:r>
          </a:p>
          <a:p>
            <a:pPr marL="685800" lvl="1" indent="-228600" defTabSz="914400">
              <a:spcBef>
                <a:spcPts val="500"/>
              </a:spcBef>
              <a:buFont typeface="Arial"/>
              <a:buChar char="•"/>
            </a:pPr>
            <a:r>
              <a:rPr lang="en-GB" altLang="zh-CN" sz="2400" dirty="0">
                <a:solidFill>
                  <a:prstClr val="black"/>
                </a:solidFill>
                <a:latin typeface="Calibri" panose="020F0502020204030204"/>
              </a:rPr>
              <a:t>Internet of Things (IOT)</a:t>
            </a:r>
          </a:p>
          <a:p>
            <a:pPr marL="457200" lvl="1" indent="0" defTabSz="914400">
              <a:spcBef>
                <a:spcPts val="500"/>
              </a:spcBef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7681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8653A0C7-E727-E943-B886-A847BF608D8A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en-US" altLang="zh-CN" sz="2800" dirty="0">
                <a:latin typeface="Raleway" charset="0"/>
                <a:ea typeface="Raleway" charset="0"/>
                <a:cs typeface="Raleway" charset="0"/>
              </a:rPr>
              <a:t>Cyber crime is a growing trend</a:t>
            </a:r>
          </a:p>
          <a:p>
            <a:r>
              <a:rPr lang="en-US" altLang="zh-CN" sz="2800" dirty="0">
                <a:latin typeface="Raleway" charset="0"/>
                <a:ea typeface="Raleway" charset="0"/>
                <a:cs typeface="Raleway" charset="0"/>
              </a:rPr>
              <a:t>Raise awareness of threats </a:t>
            </a:r>
          </a:p>
          <a:p>
            <a:r>
              <a:rPr lang="en-US" altLang="zh-CN" sz="2800" dirty="0">
                <a:latin typeface="Raleway" charset="0"/>
                <a:ea typeface="Raleway" charset="0"/>
                <a:cs typeface="Raleway" charset="0"/>
              </a:rPr>
              <a:t>As with most crimes the police can’t tackle this problem alone</a:t>
            </a:r>
          </a:p>
          <a:p>
            <a:r>
              <a:rPr lang="en-US" altLang="zh-CN" sz="2800" dirty="0">
                <a:latin typeface="Raleway" charset="0"/>
                <a:ea typeface="Raleway" charset="0"/>
                <a:cs typeface="Raleway" charset="0"/>
              </a:rPr>
              <a:t>To encourage reporting </a:t>
            </a:r>
          </a:p>
          <a:p>
            <a:r>
              <a:rPr lang="en-US" altLang="zh-CN" sz="2800" dirty="0">
                <a:latin typeface="Raleway" charset="0"/>
                <a:ea typeface="Raleway" charset="0"/>
                <a:cs typeface="Raleway" charset="0"/>
              </a:rPr>
              <a:t>Promote Government backed scheme ‘Cyber Essentials’</a:t>
            </a:r>
          </a:p>
          <a:p>
            <a:r>
              <a:rPr lang="en-US" altLang="zh-CN" sz="2800" dirty="0">
                <a:latin typeface="Raleway" charset="0"/>
                <a:ea typeface="Raleway" charset="0"/>
                <a:cs typeface="Raleway" charset="0"/>
              </a:rPr>
              <a:t>Cyber crime is massively under reported.</a:t>
            </a:r>
          </a:p>
          <a:p>
            <a:endParaRPr lang="en-US" altLang="zh-CN" sz="2800" dirty="0">
              <a:latin typeface="Raleway" charset="0"/>
              <a:ea typeface="Raleway" charset="0"/>
              <a:cs typeface="Raleway" charset="0"/>
            </a:endParaRPr>
          </a:p>
          <a:p>
            <a:endParaRPr lang="en-US" sz="2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CB0D1B7A-1BF1-9243-B4C2-FD446E0C20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b="1" dirty="0">
                <a:solidFill>
                  <a:srgbClr val="193B6A"/>
                </a:solidFill>
                <a:latin typeface="Raleway SemiBold" charset="0"/>
                <a:ea typeface="Raleway SemiBold" charset="0"/>
                <a:cs typeface="Raleway SemiBold" charset="0"/>
              </a:rPr>
              <a:t>Why is Cyber Awareness Important?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720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en-GB" altLang="zh-CN" dirty="0"/>
              <a:t>Financial (theft, fraud, blackmail)</a:t>
            </a:r>
          </a:p>
          <a:p>
            <a:r>
              <a:rPr lang="en-GB" altLang="zh-CN" dirty="0"/>
              <a:t>Political /state (state level/ military)</a:t>
            </a:r>
          </a:p>
          <a:p>
            <a:r>
              <a:rPr lang="en-GB" altLang="zh-CN" dirty="0"/>
              <a:t>Fame/ kudos (fun/ status)</a:t>
            </a:r>
          </a:p>
          <a:p>
            <a:r>
              <a:rPr lang="en-GB" altLang="zh-CN" dirty="0"/>
              <a:t>Hacktivism (cause)</a:t>
            </a:r>
          </a:p>
          <a:p>
            <a:r>
              <a:rPr lang="en-GB" altLang="zh-CN" dirty="0"/>
              <a:t>Pen testers (legal hacking)</a:t>
            </a:r>
          </a:p>
          <a:p>
            <a:r>
              <a:rPr lang="en-GB" altLang="zh-CN" dirty="0"/>
              <a:t>Police</a:t>
            </a:r>
          </a:p>
          <a:p>
            <a:r>
              <a:rPr lang="en-GB" altLang="zh-CN" dirty="0"/>
              <a:t>Insider</a:t>
            </a:r>
          </a:p>
          <a:p>
            <a:r>
              <a:rPr lang="en-GB" altLang="zh-CN" dirty="0"/>
              <a:t>Business </a:t>
            </a:r>
          </a:p>
          <a:p>
            <a:endParaRPr lang="zh-CN" alt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altLang="zh-CN" b="1" dirty="0">
                <a:solidFill>
                  <a:srgbClr val="193B6A"/>
                </a:solidFill>
                <a:latin typeface="Raleway SemiBold"/>
              </a:rPr>
              <a:t>Who is doing the hacking?</a:t>
            </a:r>
            <a:endParaRPr lang="zh-CN" alt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377DF553-ECE7-4AEB-BC60-516ADDF4C2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1650" y="2220007"/>
            <a:ext cx="4317833" cy="2417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723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en-GB" altLang="zh-CN" dirty="0"/>
              <a:t>Normally loaded onto a computer via a download/attachment/link from an email or website. </a:t>
            </a:r>
          </a:p>
          <a:p>
            <a:r>
              <a:rPr lang="en-GB" altLang="zh-CN" dirty="0"/>
              <a:t>Will either lock the screen or encrypt your data.</a:t>
            </a:r>
          </a:p>
          <a:p>
            <a:r>
              <a:rPr lang="en-GB" altLang="zh-CN" dirty="0"/>
              <a:t>Once Ransomware is uploaded on your computer/tablet/phone it is very difficult to remove without removing all of the data</a:t>
            </a:r>
          </a:p>
          <a:p>
            <a:r>
              <a:rPr lang="en-GB" altLang="zh-CN" dirty="0" err="1"/>
              <a:t>Wannacry</a:t>
            </a:r>
            <a:r>
              <a:rPr lang="en-GB" altLang="zh-CN" dirty="0"/>
              <a:t> attack 2017 - One of the biggest cyber attacks to occur. </a:t>
            </a:r>
          </a:p>
          <a:p>
            <a:r>
              <a:rPr lang="en-GB" altLang="zh-CN" dirty="0"/>
              <a:t>Is said to have hit 300,000 computers in 150 countries.</a:t>
            </a:r>
          </a:p>
          <a:p>
            <a:r>
              <a:rPr lang="en-GB" altLang="zh-CN" dirty="0"/>
              <a:t>Companies affected include; NHS, Renault, FedEx, Spanish telecoms and gas companies, German railways.</a:t>
            </a:r>
          </a:p>
          <a:p>
            <a:endParaRPr lang="zh-CN" alt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altLang="zh-CN" b="1" dirty="0">
                <a:solidFill>
                  <a:srgbClr val="193B6A"/>
                </a:solidFill>
                <a:latin typeface="Raleway SemiBold"/>
              </a:rPr>
              <a:t>Common threats - Ransomware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24051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en-GB" altLang="zh-CN" sz="2400" dirty="0"/>
              <a:t>Back up- Keep a backed up copy of your data. Ensure its not permanently connected to the network.</a:t>
            </a:r>
          </a:p>
          <a:p>
            <a:r>
              <a:rPr lang="en-GB" altLang="zh-CN" sz="2400" dirty="0"/>
              <a:t>Patch- Keep your software up to date. </a:t>
            </a:r>
            <a:r>
              <a:rPr lang="en-GB" altLang="zh-CN" sz="2400" dirty="0" err="1"/>
              <a:t>Wannacry</a:t>
            </a:r>
            <a:r>
              <a:rPr lang="en-GB" altLang="zh-CN" sz="2400" dirty="0"/>
              <a:t> was successful as those affected computers hadn’t updated. The update contained a fix for the problem.</a:t>
            </a:r>
          </a:p>
          <a:p>
            <a:r>
              <a:rPr lang="en-GB" altLang="zh-CN" sz="2400" dirty="0"/>
              <a:t>Attachments- Don’t click on links from emails/SMS as this could easily be from an untrusted source and contain malware like Ransomware</a:t>
            </a:r>
          </a:p>
          <a:p>
            <a:endParaRPr lang="zh-CN" alt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altLang="zh-CN" b="1" dirty="0">
                <a:solidFill>
                  <a:srgbClr val="193B6A"/>
                </a:solidFill>
                <a:latin typeface="Raleway SemiBold"/>
              </a:rPr>
              <a:t>How to tackle Ransomware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351107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1"/>
          </p:nvPr>
        </p:nvSpPr>
        <p:spPr>
          <a:xfrm>
            <a:off x="736258" y="1449534"/>
            <a:ext cx="10733557" cy="4690459"/>
          </a:xfrm>
        </p:spPr>
        <p:txBody>
          <a:bodyPr/>
          <a:lstStyle/>
          <a:p>
            <a:pPr marL="285750" indent="-285750"/>
            <a:r>
              <a:rPr lang="en-GB" altLang="zh-CN" dirty="0"/>
              <a:t>Is the attempt to obtain sensitive information by deception.  </a:t>
            </a:r>
          </a:p>
          <a:p>
            <a:pPr marL="285750" indent="-285750"/>
            <a:r>
              <a:rPr lang="en-GB" altLang="zh-CN" dirty="0"/>
              <a:t>They will be after your login credentials, payment card details or to upload malware to your computer</a:t>
            </a:r>
          </a:p>
          <a:p>
            <a:pPr marL="285750" indent="-285750"/>
            <a:r>
              <a:rPr lang="en-GB" altLang="zh-CN" dirty="0"/>
              <a:t>The email will normally impersonate a genuine company or person. </a:t>
            </a:r>
          </a:p>
          <a:p>
            <a:pPr marL="11113" indent="0">
              <a:buNone/>
            </a:pPr>
            <a:r>
              <a:rPr lang="en-GB" altLang="zh-CN" sz="2000" dirty="0" smtClean="0">
                <a:solidFill>
                  <a:srgbClr val="193B6A"/>
                </a:solidFill>
                <a:latin typeface="Raleway SemiBold"/>
              </a:rPr>
              <a:t>    How </a:t>
            </a:r>
            <a:r>
              <a:rPr lang="en-GB" altLang="zh-CN" sz="2000" dirty="0">
                <a:solidFill>
                  <a:srgbClr val="193B6A"/>
                </a:solidFill>
                <a:latin typeface="Raleway SemiBold"/>
              </a:rPr>
              <a:t>to tackle the </a:t>
            </a:r>
            <a:r>
              <a:rPr lang="en-GB" altLang="zh-CN" sz="2000" dirty="0" smtClean="0">
                <a:solidFill>
                  <a:srgbClr val="193B6A"/>
                </a:solidFill>
                <a:latin typeface="Raleway SemiBold"/>
              </a:rPr>
              <a:t>problem ?</a:t>
            </a:r>
          </a:p>
          <a:p>
            <a:pPr marL="285750" indent="-285750"/>
            <a:r>
              <a:rPr lang="en-GB" altLang="zh-CN" dirty="0"/>
              <a:t>Don’t click any links on an email unless you can guarantee who its from.</a:t>
            </a:r>
          </a:p>
          <a:p>
            <a:pPr marL="285750" indent="-285750"/>
            <a:r>
              <a:rPr lang="en-GB" altLang="zh-CN" dirty="0"/>
              <a:t>Use a trusted method of contacting the company via a phone number, app or website.</a:t>
            </a:r>
          </a:p>
          <a:p>
            <a:pPr marL="285750" indent="-285750"/>
            <a:r>
              <a:rPr lang="en-GB" altLang="zh-CN" dirty="0"/>
              <a:t>Mark the email as spam and contact the organisation.</a:t>
            </a:r>
          </a:p>
          <a:p>
            <a:pPr marL="11113" indent="0">
              <a:buNone/>
            </a:pPr>
            <a:endParaRPr lang="en-GB" altLang="zh-CN" sz="2000" dirty="0">
              <a:solidFill>
                <a:srgbClr val="193B6A"/>
              </a:solidFill>
              <a:latin typeface="Raleway SemiBold"/>
            </a:endParaRPr>
          </a:p>
          <a:p>
            <a:endParaRPr lang="zh-CN" alt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altLang="zh-CN" b="1" dirty="0">
                <a:solidFill>
                  <a:srgbClr val="193B6A"/>
                </a:solidFill>
                <a:latin typeface="Raleway SemiBold"/>
              </a:rPr>
              <a:t>Phishing</a:t>
            </a:r>
            <a:endParaRPr lang="zh-CN" altLang="en-US" dirty="0"/>
          </a:p>
        </p:txBody>
      </p:sp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xmlns="" id="{11EDE4B7-A3BA-4E16-97B3-13321487BF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72179" y="3510375"/>
            <a:ext cx="4804719" cy="2967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38947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en-GB" altLang="zh-CN" dirty="0"/>
              <a:t>Use 1 password per account.</a:t>
            </a:r>
          </a:p>
          <a:p>
            <a:r>
              <a:rPr lang="en-GB" altLang="zh-CN" dirty="0"/>
              <a:t>Three random words is the NCSC’s advice. Capitals, special characters and numbers is your own choice.</a:t>
            </a:r>
          </a:p>
          <a:p>
            <a:r>
              <a:rPr lang="en-GB" altLang="zh-CN" dirty="0"/>
              <a:t>If you follow this advice your passwords security will be significantly increased against a brute force attack.</a:t>
            </a:r>
          </a:p>
          <a:p>
            <a:r>
              <a:rPr lang="en-GB" altLang="zh-CN" dirty="0"/>
              <a:t>Password managers can be helpful to store your passwords.</a:t>
            </a:r>
          </a:p>
          <a:p>
            <a:endParaRPr lang="en-GB" altLang="zh-C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altLang="zh-CN" b="1" dirty="0">
                <a:solidFill>
                  <a:srgbClr val="193B6A"/>
                </a:solidFill>
                <a:latin typeface="Raleway SemiBold"/>
              </a:rPr>
              <a:t>Passwords Advice</a:t>
            </a:r>
            <a:endParaRPr lang="zh-CN" alt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4D65023D-D16D-4180-AE53-C5B9F7467E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45210" y="4476621"/>
            <a:ext cx="1285142" cy="1700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35993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en-GB" altLang="zh-CN" dirty="0"/>
              <a:t>Update and migrate</a:t>
            </a:r>
          </a:p>
          <a:p>
            <a:r>
              <a:rPr lang="en-GB" altLang="zh-CN" dirty="0"/>
              <a:t>Activate your firewall</a:t>
            </a:r>
          </a:p>
          <a:p>
            <a:r>
              <a:rPr lang="en-GB" altLang="zh-CN" dirty="0"/>
              <a:t>Staff awareness </a:t>
            </a:r>
          </a:p>
          <a:p>
            <a:r>
              <a:rPr lang="en-GB" altLang="zh-CN" dirty="0"/>
              <a:t>Data encryption</a:t>
            </a:r>
          </a:p>
          <a:p>
            <a:r>
              <a:rPr lang="en-GB" altLang="zh-CN" dirty="0"/>
              <a:t>User accounts privileges </a:t>
            </a:r>
            <a:r>
              <a:rPr lang="en-GB" altLang="zh-CN" dirty="0" err="1"/>
              <a:t>i.e</a:t>
            </a:r>
            <a:r>
              <a:rPr lang="en-GB" altLang="zh-CN" dirty="0"/>
              <a:t> admin</a:t>
            </a:r>
          </a:p>
          <a:p>
            <a:r>
              <a:rPr lang="en-GB" altLang="zh-CN" dirty="0"/>
              <a:t>Cyber insurance</a:t>
            </a:r>
          </a:p>
          <a:p>
            <a:r>
              <a:rPr lang="en-GB" altLang="zh-CN" dirty="0"/>
              <a:t>Prepare Plan</a:t>
            </a:r>
          </a:p>
          <a:p>
            <a:endParaRPr lang="zh-CN" alt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altLang="zh-CN" b="1" dirty="0">
                <a:solidFill>
                  <a:srgbClr val="193B6A"/>
                </a:solidFill>
                <a:latin typeface="Raleway SemiBold"/>
              </a:rPr>
              <a:t>Advice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37503304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page_Image version">
  <a:themeElements>
    <a:clrScheme name="HuaWei colour 3">
      <a:dk1>
        <a:srgbClr val="1D1D1A"/>
      </a:dk1>
      <a:lt1>
        <a:srgbClr val="666666"/>
      </a:lt1>
      <a:dk2>
        <a:srgbClr val="FFFFFF"/>
      </a:dk2>
      <a:lt2>
        <a:srgbClr val="DDDDDD"/>
      </a:lt2>
      <a:accent1>
        <a:srgbClr val="E9002F"/>
      </a:accent1>
      <a:accent2>
        <a:srgbClr val="7F0000"/>
      </a:accent2>
      <a:accent3>
        <a:srgbClr val="ED6D00"/>
      </a:accent3>
      <a:accent4>
        <a:srgbClr val="FCC800"/>
      </a:accent4>
      <a:accent5>
        <a:srgbClr val="61B230"/>
      </a:accent5>
      <a:accent6>
        <a:srgbClr val="30B5C5"/>
      </a:accent6>
      <a:hlink>
        <a:srgbClr val="C7000B"/>
      </a:hlink>
      <a:folHlink>
        <a:srgbClr val="66666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 algn="l">
          <a:lnSpc>
            <a:spcPts val="3440"/>
          </a:lnSpc>
          <a:defRPr kumimoji="1" sz="3200" dirty="0" err="1" smtClean="0">
            <a:solidFill>
              <a:srgbClr val="000000"/>
            </a:solidFill>
            <a:latin typeface="Arial" panose="020B0604020202020204" pitchFamily="34" charset="0"/>
            <a:ea typeface="Microsoft YaHei" panose="020B0503020204020204" pitchFamily="34" charset="-122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演示文稿8" id="{10D78E51-8D5A-4682-A2B0-43C2A5B5BB4F}" vid="{2CAB3CEB-A314-40CA-9193-70DA3C6C90B9}"/>
    </a:ext>
  </a:extLst>
</a:theme>
</file>

<file path=ppt/theme/theme2.xml><?xml version="1.0" encoding="utf-8"?>
<a:theme xmlns:a="http://schemas.openxmlformats.org/drawingml/2006/main" name="Contents page">
  <a:themeElements>
    <a:clrScheme name="HuaWei colour 3">
      <a:dk1>
        <a:srgbClr val="1D1D1A"/>
      </a:dk1>
      <a:lt1>
        <a:srgbClr val="666666"/>
      </a:lt1>
      <a:dk2>
        <a:srgbClr val="FFFFFF"/>
      </a:dk2>
      <a:lt2>
        <a:srgbClr val="DDDDDD"/>
      </a:lt2>
      <a:accent1>
        <a:srgbClr val="E9002F"/>
      </a:accent1>
      <a:accent2>
        <a:srgbClr val="7F0000"/>
      </a:accent2>
      <a:accent3>
        <a:srgbClr val="ED6D00"/>
      </a:accent3>
      <a:accent4>
        <a:srgbClr val="FCC800"/>
      </a:accent4>
      <a:accent5>
        <a:srgbClr val="61B230"/>
      </a:accent5>
      <a:accent6>
        <a:srgbClr val="30B5C5"/>
      </a:accent6>
      <a:hlink>
        <a:srgbClr val="C7000B"/>
      </a:hlink>
      <a:folHlink>
        <a:srgbClr val="66666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 algn="l">
          <a:lnSpc>
            <a:spcPts val="3440"/>
          </a:lnSpc>
          <a:defRPr kumimoji="1" sz="2200" dirty="0" err="1" smtClean="0">
            <a:solidFill>
              <a:srgbClr val="000000"/>
            </a:solidFill>
            <a:ea typeface="Microsoft YaHei" panose="020B0503020204020204" pitchFamily="34" charset="-122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演示文稿8" id="{10D78E51-8D5A-4682-A2B0-43C2A5B5BB4F}" vid="{BD6C002A-145D-48C4-BC37-8F185842FDD8}"/>
    </a:ext>
  </a:extLst>
</a:theme>
</file>

<file path=ppt/theme/theme3.xml><?xml version="1.0" encoding="utf-8"?>
<a:theme xmlns:a="http://schemas.openxmlformats.org/drawingml/2006/main" name="Chapter page">
  <a:themeElements>
    <a:clrScheme name="HuaWei colour 3">
      <a:dk1>
        <a:srgbClr val="1D1D1A"/>
      </a:dk1>
      <a:lt1>
        <a:srgbClr val="666666"/>
      </a:lt1>
      <a:dk2>
        <a:srgbClr val="FFFFFF"/>
      </a:dk2>
      <a:lt2>
        <a:srgbClr val="DDDDDD"/>
      </a:lt2>
      <a:accent1>
        <a:srgbClr val="E9002F"/>
      </a:accent1>
      <a:accent2>
        <a:srgbClr val="7F0000"/>
      </a:accent2>
      <a:accent3>
        <a:srgbClr val="ED6D00"/>
      </a:accent3>
      <a:accent4>
        <a:srgbClr val="FCC800"/>
      </a:accent4>
      <a:accent5>
        <a:srgbClr val="61B230"/>
      </a:accent5>
      <a:accent6>
        <a:srgbClr val="30B5C5"/>
      </a:accent6>
      <a:hlink>
        <a:srgbClr val="C7000B"/>
      </a:hlink>
      <a:folHlink>
        <a:srgbClr val="66666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 algn="l">
          <a:lnSpc>
            <a:spcPts val="3440"/>
          </a:lnSpc>
          <a:defRPr kumimoji="1" dirty="0" err="1" smtClean="0">
            <a:solidFill>
              <a:srgbClr val="000000"/>
            </a:solidFill>
            <a:ea typeface="Microsoft YaHei" panose="020B0503020204020204" pitchFamily="34" charset="-122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演示文稿8" id="{10D78E51-8D5A-4682-A2B0-43C2A5B5BB4F}" vid="{9EF9C519-0329-4EF9-B266-404C2A0B68C0}"/>
    </a:ext>
  </a:extLst>
</a:theme>
</file>

<file path=ppt/theme/theme4.xml><?xml version="1.0" encoding="utf-8"?>
<a:theme xmlns:a="http://schemas.openxmlformats.org/drawingml/2006/main" name="End page">
  <a:themeElements>
    <a:clrScheme name="HuaWei colour 3">
      <a:dk1>
        <a:srgbClr val="1D1D1A"/>
      </a:dk1>
      <a:lt1>
        <a:srgbClr val="666666"/>
      </a:lt1>
      <a:dk2>
        <a:srgbClr val="FFFFFF"/>
      </a:dk2>
      <a:lt2>
        <a:srgbClr val="DDDDDD"/>
      </a:lt2>
      <a:accent1>
        <a:srgbClr val="E9002F"/>
      </a:accent1>
      <a:accent2>
        <a:srgbClr val="7F0000"/>
      </a:accent2>
      <a:accent3>
        <a:srgbClr val="ED6D00"/>
      </a:accent3>
      <a:accent4>
        <a:srgbClr val="FCC800"/>
      </a:accent4>
      <a:accent5>
        <a:srgbClr val="61B230"/>
      </a:accent5>
      <a:accent6>
        <a:srgbClr val="30B5C5"/>
      </a:accent6>
      <a:hlink>
        <a:srgbClr val="C7000B"/>
      </a:hlink>
      <a:folHlink>
        <a:srgbClr val="66666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 algn="l">
          <a:defRPr kumimoji="1" sz="4800" dirty="0" err="1" smtClean="0">
            <a:solidFill>
              <a:srgbClr val="000000"/>
            </a:solidFill>
            <a:latin typeface="Arial" panose="020B0604020202020204" pitchFamily="34" charset="0"/>
            <a:ea typeface="Microsoft YaHei" panose="020B0503020204020204" pitchFamily="34" charset="-122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演示文稿8" id="{10D78E51-8D5A-4682-A2B0-43C2A5B5BB4F}" vid="{19CE10E0-DEB1-4025-A926-EA35B177B1A8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 Template</Template>
  <TotalTime>74</TotalTime>
  <Words>500</Words>
  <Application>Microsoft Office PowerPoint</Application>
  <PresentationFormat>Custom</PresentationFormat>
  <Paragraphs>70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11</vt:i4>
      </vt:variant>
    </vt:vector>
  </HeadingPairs>
  <TitlesOfParts>
    <vt:vector size="23" baseType="lpstr">
      <vt:lpstr>.AppleSystemUIFont</vt:lpstr>
      <vt:lpstr>等线</vt:lpstr>
      <vt:lpstr>Microsoft YaHei</vt:lpstr>
      <vt:lpstr>Raleway</vt:lpstr>
      <vt:lpstr>Raleway SemiBold</vt:lpstr>
      <vt:lpstr>黑体</vt:lpstr>
      <vt:lpstr>Arial</vt:lpstr>
      <vt:lpstr>Calibri</vt:lpstr>
      <vt:lpstr>Cover page_Image version</vt:lpstr>
      <vt:lpstr>Contents page</vt:lpstr>
      <vt:lpstr>Chapter page</vt:lpstr>
      <vt:lpstr>End page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Huawei Technologies Co.,Ltd.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Samer Saad</dc:creator>
  <cp:lastModifiedBy>Samer Saad</cp:lastModifiedBy>
  <cp:revision>4</cp:revision>
  <dcterms:created xsi:type="dcterms:W3CDTF">2020-08-28T08:36:40Z</dcterms:created>
  <dcterms:modified xsi:type="dcterms:W3CDTF">2022-02-25T15:46:21Z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(3)gVoXaiaYDn0FuYq47DK9W0WHlR/FsZ4OV7CsMsvw699lbRYG5c0A/63UhrrU1AW5bkHrF0X5
0KG1P5yUaCBkBgpy3xk5uazCLiPb9SxkaYZtuZvI3vZYnNdzsEcgx7D3ymgp+beApUNzHms3
CR6CEJ6r2zCGzJPsutdx7QyeZGsOEm64ypNAs6gNasebadU44dtd+q6zxr77q2DmOioN2K9C
RK+bUJxlQU3GAIx2oX</vt:lpwstr>
  </property>
  <property fmtid="{D5CDD505-2E9C-101B-9397-08002B2CF9AE}" pid="3" name="_2015_ms_pID_7253431">
    <vt:lpwstr>pX9z98ZP3qyF1L46weji/iOjTbfdZN7oLFPvsCIBq+iqC2WuWBjGpG
LNjImEKcANVR1SZi/qiS4uAHO8FIHqsRfzI6MxMW7g6BEgxEB8z6+rzMsSpDT5vNqSUMMGdC
GqYtpNf1TW0RjBeJSuwjqRLqwOigXMvQV90GHGrvdGZltY3Ll1XcqOGZIpJr/n5+U1ldXCEC
RU9q8CTZe8bG9nM4W+bGDe0g5UoNETy/cOo7</vt:lpwstr>
  </property>
  <property fmtid="{D5CDD505-2E9C-101B-9397-08002B2CF9AE}" pid="4" name="_2015_ms_pID_7253432">
    <vt:lpwstr>6g==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1598576536</vt:lpwstr>
  </property>
</Properties>
</file>